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9" r:id="rId1"/>
    <p:sldMasterId id="2147483670" r:id="rId2"/>
  </p:sldMasterIdLst>
  <p:notesMasterIdLst>
    <p:notesMasterId r:id="rId20"/>
  </p:notesMasterIdLst>
  <p:sldIdLst>
    <p:sldId id="256" r:id="rId3"/>
    <p:sldId id="257" r:id="rId4"/>
    <p:sldId id="258" r:id="rId5"/>
    <p:sldId id="259" r:id="rId6"/>
    <p:sldId id="260" r:id="rId7"/>
    <p:sldId id="261" r:id="rId8"/>
    <p:sldId id="262" r:id="rId9"/>
    <p:sldId id="263" r:id="rId10"/>
    <p:sldId id="266" r:id="rId11"/>
    <p:sldId id="267" r:id="rId12"/>
    <p:sldId id="268" r:id="rId13"/>
    <p:sldId id="278" r:id="rId14"/>
    <p:sldId id="277" r:id="rId15"/>
    <p:sldId id="269" r:id="rId16"/>
    <p:sldId id="271" r:id="rId17"/>
    <p:sldId id="272" r:id="rId18"/>
    <p:sldId id="273" r:id="rId1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28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386"/>
    <p:restoredTop sz="77900"/>
  </p:normalViewPr>
  <p:slideViewPr>
    <p:cSldViewPr snapToGrid="0" snapToObjects="1">
      <p:cViewPr varScale="1">
        <p:scale>
          <a:sx n="94" d="100"/>
          <a:sy n="94" d="100"/>
        </p:scale>
        <p:origin x="184"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7"/>
        <p:cNvGrpSpPr/>
        <p:nvPr/>
      </p:nvGrpSpPr>
      <p:grpSpPr>
        <a:xfrm>
          <a:off x="0" y="0"/>
          <a:ext cx="0" cy="0"/>
          <a:chOff x="0" y="0"/>
          <a:chExt cx="0" cy="0"/>
        </a:xfrm>
      </p:grpSpPr>
      <p:sp>
        <p:nvSpPr>
          <p:cNvPr id="1618" name="Shape 16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9" name="Shape 16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0"/>
        <p:cNvGrpSpPr/>
        <p:nvPr/>
      </p:nvGrpSpPr>
      <p:grpSpPr>
        <a:xfrm>
          <a:off x="0" y="0"/>
          <a:ext cx="0" cy="0"/>
          <a:chOff x="0" y="0"/>
          <a:chExt cx="0" cy="0"/>
        </a:xfrm>
      </p:grpSpPr>
      <p:sp>
        <p:nvSpPr>
          <p:cNvPr id="1721" name="Shape 17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2" name="Shape 172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lnSpc>
                <a:spcPct val="115000"/>
              </a:lnSpc>
              <a:spcBef>
                <a:spcPts val="0"/>
              </a:spcBef>
              <a:buClr>
                <a:schemeClr val="dk1"/>
              </a:buClr>
              <a:buSzPct val="100000"/>
              <a:buFont typeface="Arial"/>
              <a:buNone/>
            </a:pPr>
            <a:r>
              <a:rPr lang="zh-CN" dirty="0">
                <a:solidFill>
                  <a:schemeClr val="dk1"/>
                </a:solidFill>
              </a:rPr>
              <a:t>Our elderly user is a women in her early 50s and works for the Osher Lifelong Learning Institute at CMU. She mainly manages setting up user accounts and handles the emails for the institute. She is skilled in terms of using the computer and internet. But, she rarely shops online. Specially, she has never bought any medicine online. She is best suited for our study, since her insights about the website will be informative and experienced.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Shape 17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9" name="Shape 17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zh-CN"/>
              <a:t>Reviews are present for each product but ratings are not specified. Easy understandability of the product is ensured if rating is present.</a:t>
            </a:r>
          </a:p>
          <a:p>
            <a:pPr lvl="0" rtl="0">
              <a:spcBef>
                <a:spcPts val="0"/>
              </a:spcBef>
              <a:buNone/>
            </a:pPr>
            <a:r>
              <a:rPr lang="zh-CN"/>
              <a:t>It is not that critical, because on the reading the reviews eventually users can figure it out, but it will be easier for user if rating is provided.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7"/>
        <p:cNvGrpSpPr/>
        <p:nvPr/>
      </p:nvGrpSpPr>
      <p:grpSpPr>
        <a:xfrm>
          <a:off x="0" y="0"/>
          <a:ext cx="0" cy="0"/>
          <a:chOff x="0" y="0"/>
          <a:chExt cx="0" cy="0"/>
        </a:xfrm>
      </p:grpSpPr>
      <p:sp>
        <p:nvSpPr>
          <p:cNvPr id="1728" name="Shape 17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9" name="Shape 172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zh-CN" dirty="0"/>
              <a:t>Reviews are present for each product but ratings are not specified. Easy understandability of the product is ensured if rating is present.</a:t>
            </a:r>
          </a:p>
          <a:p>
            <a:pPr lvl="0" rtl="0">
              <a:spcBef>
                <a:spcPts val="0"/>
              </a:spcBef>
              <a:buNone/>
            </a:pPr>
            <a:r>
              <a:rPr lang="zh-CN" dirty="0"/>
              <a:t>It is not that critical, because on the reading the reviews eventually users can figure it out, but it will be easier for user if rating is provided.</a:t>
            </a:r>
          </a:p>
        </p:txBody>
      </p:sp>
    </p:spTree>
    <p:extLst>
      <p:ext uri="{BB962C8B-B14F-4D97-AF65-F5344CB8AC3E}">
        <p14:creationId xmlns:p14="http://schemas.microsoft.com/office/powerpoint/2010/main" val="5869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Shape 17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3" name="Shape 17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sz="1200">
                <a:latin typeface="Times New Roman"/>
                <a:ea typeface="Times New Roman"/>
                <a:cs typeface="Times New Roman"/>
                <a:sym typeface="Times New Roman"/>
              </a:rPr>
              <a:t>Users do not need to know how many medications they have in each categroy.</a:t>
            </a:r>
          </a:p>
        </p:txBody>
      </p:sp>
    </p:spTree>
    <p:extLst>
      <p:ext uri="{BB962C8B-B14F-4D97-AF65-F5344CB8AC3E}">
        <p14:creationId xmlns:p14="http://schemas.microsoft.com/office/powerpoint/2010/main" val="1031640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Shape 17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3" name="Shape 17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sz="1200">
                <a:latin typeface="Times New Roman"/>
                <a:ea typeface="Times New Roman"/>
                <a:cs typeface="Times New Roman"/>
                <a:sym typeface="Times New Roman"/>
              </a:rPr>
              <a:t>Users do not need to know how many medications they have in each categroy.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3"/>
        <p:cNvGrpSpPr/>
        <p:nvPr/>
      </p:nvGrpSpPr>
      <p:grpSpPr>
        <a:xfrm>
          <a:off x="0" y="0"/>
          <a:ext cx="0" cy="0"/>
          <a:chOff x="0" y="0"/>
          <a:chExt cx="0" cy="0"/>
        </a:xfrm>
      </p:grpSpPr>
      <p:sp>
        <p:nvSpPr>
          <p:cNvPr id="1764" name="Shape 17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65" name="Shape 17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0"/>
        <p:cNvGrpSpPr/>
        <p:nvPr/>
      </p:nvGrpSpPr>
      <p:grpSpPr>
        <a:xfrm>
          <a:off x="0" y="0"/>
          <a:ext cx="0" cy="0"/>
          <a:chOff x="0" y="0"/>
          <a:chExt cx="0" cy="0"/>
        </a:xfrm>
      </p:grpSpPr>
      <p:sp>
        <p:nvSpPr>
          <p:cNvPr id="1771" name="Shape 17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2" name="Shape 17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altLang="zh-CN" dirty="0" smtClean="0"/>
              <a:t>1.Search</a:t>
            </a:r>
            <a:r>
              <a:rPr lang="en-US" altLang="zh-CN" baseline="0" dirty="0" smtClean="0"/>
              <a:t> bar</a:t>
            </a:r>
          </a:p>
          <a:p>
            <a:pPr lvl="0" rtl="0">
              <a:spcBef>
                <a:spcPts val="0"/>
              </a:spcBef>
              <a:buNone/>
            </a:pPr>
            <a:r>
              <a:rPr lang="en-US" altLang="zh-CN" baseline="0" dirty="0" smtClean="0"/>
              <a:t>2.Rating and reviews</a:t>
            </a:r>
          </a:p>
          <a:p>
            <a:pPr lvl="0" rtl="0">
              <a:spcBef>
                <a:spcPts val="0"/>
              </a:spcBef>
              <a:buNone/>
            </a:pPr>
            <a:r>
              <a:rPr lang="en-US" altLang="zh-CN" baseline="0" dirty="0" smtClean="0"/>
              <a:t>3.Filter the choice by price range</a:t>
            </a:r>
          </a:p>
          <a:p>
            <a:pPr lvl="0" rtl="0">
              <a:spcBef>
                <a:spcPts val="0"/>
              </a:spcBef>
              <a:buNone/>
            </a:pPr>
            <a:r>
              <a:rPr lang="en-US" altLang="zh-CN" baseline="0" dirty="0" smtClean="0"/>
              <a:t>4.Number of medicine</a:t>
            </a:r>
            <a:endParaRPr 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6"/>
        <p:cNvGrpSpPr/>
        <p:nvPr/>
      </p:nvGrpSpPr>
      <p:grpSpPr>
        <a:xfrm>
          <a:off x="0" y="0"/>
          <a:ext cx="0" cy="0"/>
          <a:chOff x="0" y="0"/>
          <a:chExt cx="0" cy="0"/>
        </a:xfrm>
      </p:grpSpPr>
      <p:sp>
        <p:nvSpPr>
          <p:cNvPr id="1777" name="Shape 17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8" name="Shape 177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Shape 16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7" name="Shape 162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rtl="0">
              <a:spcBef>
                <a:spcPts val="0"/>
              </a:spcBef>
            </a:pPr>
            <a:r>
              <a:rPr lang="zh-CN" dirty="0"/>
              <a:t/>
            </a:r>
            <a:br>
              <a:rPr lang="zh-CN" dirty="0"/>
            </a:br>
            <a:endParaRPr 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1"/>
        <p:cNvGrpSpPr/>
        <p:nvPr/>
      </p:nvGrpSpPr>
      <p:grpSpPr>
        <a:xfrm>
          <a:off x="0" y="0"/>
          <a:ext cx="0" cy="0"/>
          <a:chOff x="0" y="0"/>
          <a:chExt cx="0" cy="0"/>
        </a:xfrm>
      </p:grpSpPr>
      <p:sp>
        <p:nvSpPr>
          <p:cNvPr id="1632" name="Shape 16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33" name="Shape 163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8"/>
        <p:cNvGrpSpPr/>
        <p:nvPr/>
      </p:nvGrpSpPr>
      <p:grpSpPr>
        <a:xfrm>
          <a:off x="0" y="0"/>
          <a:ext cx="0" cy="0"/>
          <a:chOff x="0" y="0"/>
          <a:chExt cx="0" cy="0"/>
        </a:xfrm>
      </p:grpSpPr>
      <p:sp>
        <p:nvSpPr>
          <p:cNvPr id="1639" name="Shape 16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0" name="Shape 16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zh-CN"/>
              <a:t>1add one line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4"/>
        <p:cNvGrpSpPr/>
        <p:nvPr/>
      </p:nvGrpSpPr>
      <p:grpSpPr>
        <a:xfrm>
          <a:off x="0" y="0"/>
          <a:ext cx="0" cy="0"/>
          <a:chOff x="0" y="0"/>
          <a:chExt cx="0" cy="0"/>
        </a:xfrm>
      </p:grpSpPr>
      <p:sp>
        <p:nvSpPr>
          <p:cNvPr id="1645" name="Shape 16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6" name="Shape 164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kern="1200" dirty="0" smtClean="0">
                <a:solidFill>
                  <a:schemeClr val="tx1"/>
                </a:solidFill>
                <a:latin typeface="+mn-lt"/>
                <a:ea typeface="+mn-ea"/>
                <a:cs typeface="+mn-cs"/>
              </a:rPr>
              <a:t>mention where the problems mainly are</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1"/>
        <p:cNvGrpSpPr/>
        <p:nvPr/>
      </p:nvGrpSpPr>
      <p:grpSpPr>
        <a:xfrm>
          <a:off x="0" y="0"/>
          <a:ext cx="0" cy="0"/>
          <a:chOff x="0" y="0"/>
          <a:chExt cx="0" cy="0"/>
        </a:xfrm>
      </p:grpSpPr>
      <p:sp>
        <p:nvSpPr>
          <p:cNvPr id="1652" name="Shape 16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53" name="Shape 16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Shape 16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68" name="Shape 166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sz="1100" kern="1200" dirty="0" smtClean="0">
                <a:solidFill>
                  <a:schemeClr val="tx1"/>
                </a:solidFill>
                <a:latin typeface="+mn-lt"/>
                <a:ea typeface="+mn-ea"/>
                <a:cs typeface="+mn-cs"/>
              </a:rPr>
              <a:t>mention it is not our final version,  and we will add rating of review here after</a:t>
            </a:r>
            <a:r>
              <a:rPr lang="en-US" sz="1100" kern="1200" baseline="0" dirty="0" smtClean="0">
                <a:solidFill>
                  <a:schemeClr val="tx1"/>
                </a:solidFill>
                <a:latin typeface="+mn-lt"/>
                <a:ea typeface="+mn-ea"/>
                <a:cs typeface="+mn-cs"/>
              </a:rPr>
              <a:t> doing the user test.</a:t>
            </a:r>
          </a:p>
          <a:p>
            <a:pPr lvl="0" rtl="0">
              <a:spcBef>
                <a:spcPts val="0"/>
              </a:spcBef>
              <a:buNone/>
            </a:pPr>
            <a:r>
              <a:rPr lang="en-US" sz="1100" kern="1200" baseline="0" dirty="0" smtClean="0">
                <a:solidFill>
                  <a:schemeClr val="tx1"/>
                </a:solidFill>
                <a:latin typeface="+mn-lt"/>
                <a:ea typeface="+mn-ea"/>
                <a:cs typeface="+mn-cs"/>
              </a:rPr>
              <a:t>Default value is 1.</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8"/>
        <p:cNvGrpSpPr/>
        <p:nvPr/>
      </p:nvGrpSpPr>
      <p:grpSpPr>
        <a:xfrm>
          <a:off x="0" y="0"/>
          <a:ext cx="0" cy="0"/>
          <a:chOff x="0" y="0"/>
          <a:chExt cx="0" cy="0"/>
        </a:xfrm>
      </p:grpSpPr>
      <p:sp>
        <p:nvSpPr>
          <p:cNvPr id="1679" name="Shape 16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0" name="Shape 16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Cancel button</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3"/>
        <p:cNvGrpSpPr/>
        <p:nvPr/>
      </p:nvGrpSpPr>
      <p:grpSpPr>
        <a:xfrm>
          <a:off x="0" y="0"/>
          <a:ext cx="0" cy="0"/>
          <a:chOff x="0" y="0"/>
          <a:chExt cx="0" cy="0"/>
        </a:xfrm>
      </p:grpSpPr>
      <p:sp>
        <p:nvSpPr>
          <p:cNvPr id="1714" name="Shape 17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5" name="Shape 17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p:spTree>
      <p:nvGrpSpPr>
        <p:cNvPr id="1" name="Shape 50"/>
        <p:cNvGrpSpPr/>
        <p:nvPr/>
      </p:nvGrpSpPr>
      <p:grpSpPr>
        <a:xfrm>
          <a:off x="0" y="0"/>
          <a:ext cx="0" cy="0"/>
          <a:chOff x="0" y="0"/>
          <a:chExt cx="0" cy="0"/>
        </a:xfrm>
      </p:grpSpPr>
      <p:sp>
        <p:nvSpPr>
          <p:cNvPr id="51" name="Shape 51"/>
          <p:cNvSpPr txBox="1">
            <a:spLocks noGrp="1"/>
          </p:cNvSpPr>
          <p:nvPr>
            <p:ph type="ctrTitle"/>
          </p:nvPr>
        </p:nvSpPr>
        <p:spPr>
          <a:xfrm>
            <a:off x="1400175" y="1991825"/>
            <a:ext cx="6343500" cy="1159800"/>
          </a:xfrm>
          <a:prstGeom prst="rect">
            <a:avLst/>
          </a:prstGeom>
        </p:spPr>
        <p:txBody>
          <a:bodyPr lIns="91425" tIns="91425" rIns="91425" bIns="91425" anchor="ctr"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grpSp>
        <p:nvGrpSpPr>
          <p:cNvPr id="52" name="Shape 52"/>
          <p:cNvGrpSpPr/>
          <p:nvPr/>
        </p:nvGrpSpPr>
        <p:grpSpPr>
          <a:xfrm rot="10800000" flipH="1">
            <a:off x="3692750" y="38248"/>
            <a:ext cx="1758132" cy="1523096"/>
            <a:chOff x="4088875" y="1431100"/>
            <a:chExt cx="3293000" cy="2852775"/>
          </a:xfrm>
        </p:grpSpPr>
        <p:sp>
          <p:nvSpPr>
            <p:cNvPr id="53" name="Shape 53"/>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68" name="Shape 68"/>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69" name="Shape 69"/>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70" name="Shape 70"/>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71" name="Shape 71"/>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72" name="Shape 72"/>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73" name="Shape 73"/>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74" name="Shape 74"/>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75" name="Shape 75"/>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76" name="Shape 76"/>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78" name="Shape 78"/>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79" name="Shape 79"/>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80" name="Shape 80"/>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81" name="Shape 81"/>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82" name="Shape 82"/>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83" name="Shape 83"/>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84" name="Shape 84"/>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00" name="Shape 100"/>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1" name="Shape 101"/>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rot="10800000" flipH="1">
            <a:off x="5278914" y="855278"/>
            <a:ext cx="944700" cy="818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3" name="Shape 103"/>
          <p:cNvSpPr/>
          <p:nvPr/>
        </p:nvSpPr>
        <p:spPr>
          <a:xfrm rot="10800000" flipH="1">
            <a:off x="5365798" y="352324"/>
            <a:ext cx="493800" cy="4272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104" name="Shape 104"/>
          <p:cNvGrpSpPr/>
          <p:nvPr/>
        </p:nvGrpSpPr>
        <p:grpSpPr>
          <a:xfrm>
            <a:off x="5549153" y="1029780"/>
            <a:ext cx="404640" cy="374058"/>
            <a:chOff x="5975075" y="2327500"/>
            <a:chExt cx="420100" cy="388350"/>
          </a:xfrm>
        </p:grpSpPr>
        <p:sp>
          <p:nvSpPr>
            <p:cNvPr id="105" name="Shape 105"/>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07" name="Shape 107"/>
          <p:cNvSpPr/>
          <p:nvPr/>
        </p:nvSpPr>
        <p:spPr>
          <a:xfrm>
            <a:off x="3253021" y="113273"/>
            <a:ext cx="225084" cy="38996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108" name="Shape 108"/>
          <p:cNvGrpSpPr/>
          <p:nvPr/>
        </p:nvGrpSpPr>
        <p:grpSpPr>
          <a:xfrm>
            <a:off x="4380526" y="515192"/>
            <a:ext cx="382958" cy="607110"/>
            <a:chOff x="6718575" y="2318625"/>
            <a:chExt cx="256950" cy="407375"/>
          </a:xfrm>
        </p:grpSpPr>
        <p:sp>
          <p:nvSpPr>
            <p:cNvPr id="109" name="Shape 109"/>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 name="Shape 114"/>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5" name="Shape 115"/>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6" name="Shape 116"/>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17" name="Shape 117"/>
          <p:cNvGrpSpPr/>
          <p:nvPr/>
        </p:nvGrpSpPr>
        <p:grpSpPr>
          <a:xfrm>
            <a:off x="3199463" y="902958"/>
            <a:ext cx="395017" cy="403296"/>
            <a:chOff x="3951850" y="2985350"/>
            <a:chExt cx="407950" cy="416500"/>
          </a:xfrm>
        </p:grpSpPr>
        <p:sp>
          <p:nvSpPr>
            <p:cNvPr id="118" name="Shape 118"/>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 name="Shape 119"/>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 name="Shape 120"/>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 name="Shape 121"/>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22" name="Shape 122"/>
          <p:cNvGrpSpPr/>
          <p:nvPr/>
        </p:nvGrpSpPr>
        <p:grpSpPr>
          <a:xfrm rot="10800000" flipH="1">
            <a:off x="3920311" y="3981675"/>
            <a:ext cx="1303376" cy="1127987"/>
            <a:chOff x="238125" y="1431100"/>
            <a:chExt cx="3296350" cy="2852775"/>
          </a:xfrm>
        </p:grpSpPr>
        <p:sp>
          <p:nvSpPr>
            <p:cNvPr id="123" name="Shape 123"/>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24" name="Shape 124"/>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25" name="Shape 125"/>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26" name="Shape 126"/>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27" name="Shape 127"/>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28" name="Shape 128"/>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29" name="Shape 129"/>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40" name="Shape 140"/>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41" name="Shape 141"/>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48" name="Shape 148"/>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53" name="Shape 153"/>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54" name="Shape 154"/>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55" name="Shape 155"/>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56" name="Shape 156"/>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57" name="Shape 157"/>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58" name="Shape 158"/>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59" name="Shape 159"/>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60" name="Shape 160"/>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61" name="Shape 161"/>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62" name="Shape 162"/>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64" name="Shape 164"/>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65" name="Shape 165"/>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66" name="Shape 166"/>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67" name="Shape 167"/>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68" name="Shape 168"/>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69" name="Shape 169"/>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70" name="Shape 170"/>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95" name="Shape 195"/>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97" name="Shape 197"/>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98" name="Shape 198"/>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99" name="Shape 199"/>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200" name="Shape 200"/>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201" name="Shape 201"/>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202" name="Shape 202"/>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203" name="Shape 203"/>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204" name="Shape 204"/>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205" name="Shape 205"/>
          <p:cNvSpPr/>
          <p:nvPr/>
        </p:nvSpPr>
        <p:spPr>
          <a:xfrm rot="10800000" flipH="1">
            <a:off x="5010533" y="4576647"/>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6" name="Shape 206"/>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207" name="Shape 207"/>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08" name="Shape 208"/>
          <p:cNvSpPr/>
          <p:nvPr/>
        </p:nvSpPr>
        <p:spPr>
          <a:xfrm rot="10800000" flipH="1">
            <a:off x="3530384" y="4576661"/>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9" name="Shape 209"/>
          <p:cNvSpPr/>
          <p:nvPr/>
        </p:nvSpPr>
        <p:spPr>
          <a:xfrm>
            <a:off x="5370704" y="4867760"/>
            <a:ext cx="312502"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210" name="Shape 210"/>
          <p:cNvGrpSpPr/>
          <p:nvPr/>
        </p:nvGrpSpPr>
        <p:grpSpPr>
          <a:xfrm>
            <a:off x="5772008" y="4056440"/>
            <a:ext cx="573942" cy="550550"/>
            <a:chOff x="5241175" y="4959100"/>
            <a:chExt cx="539775" cy="517775"/>
          </a:xfrm>
        </p:grpSpPr>
        <p:sp>
          <p:nvSpPr>
            <p:cNvPr id="211" name="Shape 211"/>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12" name="Shape 212"/>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13" name="Shape 213"/>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217" name="Shape 217"/>
          <p:cNvSpPr/>
          <p:nvPr/>
        </p:nvSpPr>
        <p:spPr>
          <a:xfrm>
            <a:off x="3429208" y="3904791"/>
            <a:ext cx="377838" cy="34368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221"/>
        <p:cNvGrpSpPr/>
        <p:nvPr/>
      </p:nvGrpSpPr>
      <p:grpSpPr>
        <a:xfrm>
          <a:off x="0" y="0"/>
          <a:ext cx="0" cy="0"/>
          <a:chOff x="0" y="0"/>
          <a:chExt cx="0" cy="0"/>
        </a:xfrm>
      </p:grpSpPr>
      <p:sp>
        <p:nvSpPr>
          <p:cNvPr id="222" name="Shape 222"/>
          <p:cNvSpPr txBox="1">
            <a:spLocks noGrp="1"/>
          </p:cNvSpPr>
          <p:nvPr>
            <p:ph type="ctrTitle"/>
          </p:nvPr>
        </p:nvSpPr>
        <p:spPr>
          <a:xfrm>
            <a:off x="1400175" y="1991825"/>
            <a:ext cx="6343500" cy="1159800"/>
          </a:xfrm>
          <a:prstGeom prst="rect">
            <a:avLst/>
          </a:prstGeom>
        </p:spPr>
        <p:txBody>
          <a:bodyPr lIns="91425" tIns="91425" rIns="91425" bIns="91425" anchor="ctr" anchorCtr="0"/>
          <a:lstStyle>
            <a:lvl1pPr lvl="0" algn="ctr" rtl="0">
              <a:spcBef>
                <a:spcPts val="0"/>
              </a:spcBef>
              <a:buSzPct val="100000"/>
              <a:defRPr sz="4800"/>
            </a:lvl1pPr>
            <a:lvl2pPr lvl="1" algn="ctr" rtl="0">
              <a:spcBef>
                <a:spcPts val="0"/>
              </a:spcBef>
              <a:buSzPct val="100000"/>
              <a:defRPr sz="4800"/>
            </a:lvl2pPr>
            <a:lvl3pPr lvl="2" algn="ctr" rtl="0">
              <a:spcBef>
                <a:spcPts val="0"/>
              </a:spcBef>
              <a:buSzPct val="100000"/>
              <a:defRPr sz="4800"/>
            </a:lvl3pPr>
            <a:lvl4pPr lvl="3" algn="ctr" rtl="0">
              <a:spcBef>
                <a:spcPts val="0"/>
              </a:spcBef>
              <a:buSzPct val="100000"/>
              <a:defRPr sz="4800"/>
            </a:lvl4pPr>
            <a:lvl5pPr lvl="4" algn="ctr" rtl="0">
              <a:spcBef>
                <a:spcPts val="0"/>
              </a:spcBef>
              <a:buSzPct val="100000"/>
              <a:defRPr sz="4800"/>
            </a:lvl5pPr>
            <a:lvl6pPr lvl="5" algn="ctr" rtl="0">
              <a:spcBef>
                <a:spcPts val="0"/>
              </a:spcBef>
              <a:buSzPct val="100000"/>
              <a:defRPr sz="4800"/>
            </a:lvl6pPr>
            <a:lvl7pPr lvl="6" algn="ctr" rtl="0">
              <a:spcBef>
                <a:spcPts val="0"/>
              </a:spcBef>
              <a:buSzPct val="100000"/>
              <a:defRPr sz="4800"/>
            </a:lvl7pPr>
            <a:lvl8pPr lvl="7" algn="ctr" rtl="0">
              <a:spcBef>
                <a:spcPts val="0"/>
              </a:spcBef>
              <a:buSzPct val="100000"/>
              <a:defRPr sz="4800"/>
            </a:lvl8pPr>
            <a:lvl9pPr lvl="8" algn="ctr" rtl="0">
              <a:spcBef>
                <a:spcPts val="0"/>
              </a:spcBef>
              <a:buSzPct val="100000"/>
              <a:defRPr sz="4800"/>
            </a:lvl9pPr>
          </a:lstStyle>
          <a:p>
            <a:endParaRPr/>
          </a:p>
        </p:txBody>
      </p:sp>
      <p:grpSp>
        <p:nvGrpSpPr>
          <p:cNvPr id="223" name="Shape 223"/>
          <p:cNvGrpSpPr/>
          <p:nvPr/>
        </p:nvGrpSpPr>
        <p:grpSpPr>
          <a:xfrm rot="10800000" flipH="1">
            <a:off x="3692750" y="38248"/>
            <a:ext cx="1758132" cy="1523096"/>
            <a:chOff x="4088875" y="1431100"/>
            <a:chExt cx="3293000" cy="2852775"/>
          </a:xfrm>
        </p:grpSpPr>
        <p:sp>
          <p:nvSpPr>
            <p:cNvPr id="224" name="Shape 224"/>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225" name="Shape 225"/>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226" name="Shape 226"/>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228" name="Shape 228"/>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229" name="Shape 229"/>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230" name="Shape 230"/>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234" name="Shape 234"/>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235" name="Shape 235"/>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237" name="Shape 237"/>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238" name="Shape 238"/>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239" name="Shape 239"/>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240" name="Shape 240"/>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241" name="Shape 241"/>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242" name="Shape 242"/>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243" name="Shape 243"/>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244" name="Shape 244"/>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245" name="Shape 245"/>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246" name="Shape 246"/>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247" name="Shape 247"/>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248" name="Shape 248"/>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249" name="Shape 249"/>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250" name="Shape 250"/>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251" name="Shape 251"/>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252" name="Shape 252"/>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253" name="Shape 253"/>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254" name="Shape 254"/>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255" name="Shape 255"/>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256" name="Shape 256"/>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257" name="Shape 257"/>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258" name="Shape 258"/>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259" name="Shape 259"/>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260" name="Shape 260"/>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261" name="Shape 261"/>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262" name="Shape 262"/>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263" name="Shape 263"/>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264" name="Shape 264"/>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265" name="Shape 265"/>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266" name="Shape 266"/>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267" name="Shape 267"/>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268" name="Shape 268"/>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269" name="Shape 269"/>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270" name="Shape 270"/>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271" name="Shape 271"/>
          <p:cNvSpPr/>
          <p:nvPr/>
        </p:nvSpPr>
        <p:spPr>
          <a:xfrm rot="10800000" flipH="1">
            <a:off x="2809875" y="-172875"/>
            <a:ext cx="1111500" cy="962400"/>
          </a:xfrm>
          <a:prstGeom prst="hexagon">
            <a:avLst>
              <a:gd name="adj" fmla="val 28678"/>
              <a:gd name="vf" fmla="val 115470"/>
            </a:avLst>
          </a:prstGeom>
          <a:noFill/>
          <a:ln w="19050"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rot="10800000" flipH="1">
            <a:off x="3602723" y="1360109"/>
            <a:ext cx="493800" cy="4275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3" name="Shape 273"/>
          <p:cNvSpPr/>
          <p:nvPr/>
        </p:nvSpPr>
        <p:spPr>
          <a:xfrm rot="10800000" flipH="1">
            <a:off x="5278914" y="855278"/>
            <a:ext cx="944700" cy="818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4" name="Shape 274"/>
          <p:cNvSpPr/>
          <p:nvPr/>
        </p:nvSpPr>
        <p:spPr>
          <a:xfrm rot="10800000" flipH="1">
            <a:off x="5365798" y="352324"/>
            <a:ext cx="493800" cy="4272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275" name="Shape 275"/>
          <p:cNvGrpSpPr/>
          <p:nvPr/>
        </p:nvGrpSpPr>
        <p:grpSpPr>
          <a:xfrm>
            <a:off x="5549153" y="1029780"/>
            <a:ext cx="404640" cy="374058"/>
            <a:chOff x="5975075" y="2327500"/>
            <a:chExt cx="420100" cy="388350"/>
          </a:xfrm>
        </p:grpSpPr>
        <p:sp>
          <p:nvSpPr>
            <p:cNvPr id="276" name="Shape 276"/>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277" name="Shape 277"/>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278" name="Shape 278"/>
          <p:cNvSpPr/>
          <p:nvPr/>
        </p:nvSpPr>
        <p:spPr>
          <a:xfrm>
            <a:off x="3253021" y="113273"/>
            <a:ext cx="225084" cy="389963"/>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279" name="Shape 279"/>
          <p:cNvGrpSpPr/>
          <p:nvPr/>
        </p:nvGrpSpPr>
        <p:grpSpPr>
          <a:xfrm>
            <a:off x="4380526" y="515192"/>
            <a:ext cx="382958" cy="607110"/>
            <a:chOff x="6718575" y="2318625"/>
            <a:chExt cx="256950" cy="407375"/>
          </a:xfrm>
        </p:grpSpPr>
        <p:sp>
          <p:nvSpPr>
            <p:cNvPr id="280" name="Shape 280"/>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1" name="Shape 281"/>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2" name="Shape 282"/>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3" name="Shape 283"/>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4" name="Shape 284"/>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5" name="Shape 285"/>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6" name="Shape 286"/>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7" name="Shape 287"/>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88" name="Shape 288"/>
          <p:cNvGrpSpPr/>
          <p:nvPr/>
        </p:nvGrpSpPr>
        <p:grpSpPr>
          <a:xfrm>
            <a:off x="3199463" y="902958"/>
            <a:ext cx="395017" cy="403296"/>
            <a:chOff x="3951850" y="2985350"/>
            <a:chExt cx="407950" cy="416500"/>
          </a:xfrm>
        </p:grpSpPr>
        <p:sp>
          <p:nvSpPr>
            <p:cNvPr id="289" name="Shape 289"/>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1" name="Shape 291"/>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2" name="Shape 292"/>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293" name="Shape 293"/>
          <p:cNvGrpSpPr/>
          <p:nvPr/>
        </p:nvGrpSpPr>
        <p:grpSpPr>
          <a:xfrm rot="10800000" flipH="1">
            <a:off x="3920311" y="3981675"/>
            <a:ext cx="1303376" cy="1127987"/>
            <a:chOff x="238125" y="1431100"/>
            <a:chExt cx="3296350" cy="2852775"/>
          </a:xfrm>
        </p:grpSpPr>
        <p:sp>
          <p:nvSpPr>
            <p:cNvPr id="294" name="Shape 294"/>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295" name="Shape 295"/>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296" name="Shape 296"/>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297" name="Shape 297"/>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298" name="Shape 298"/>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299" name="Shape 299"/>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300" name="Shape 300"/>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301" name="Shape 301"/>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302" name="Shape 302"/>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303" name="Shape 303"/>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304" name="Shape 304"/>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305" name="Shape 305"/>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306" name="Shape 306"/>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307" name="Shape 307"/>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308" name="Shape 308"/>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309" name="Shape 309"/>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310" name="Shape 310"/>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311" name="Shape 311"/>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312" name="Shape 312"/>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313" name="Shape 313"/>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314" name="Shape 314"/>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315" name="Shape 315"/>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316" name="Shape 316"/>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317" name="Shape 317"/>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318" name="Shape 318"/>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319" name="Shape 319"/>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320" name="Shape 320"/>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321" name="Shape 321"/>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322" name="Shape 322"/>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323" name="Shape 323"/>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324" name="Shape 324"/>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325" name="Shape 325"/>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326" name="Shape 326"/>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327" name="Shape 327"/>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328" name="Shape 328"/>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329" name="Shape 329"/>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330" name="Shape 330"/>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331" name="Shape 331"/>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332" name="Shape 332"/>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333" name="Shape 333"/>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334" name="Shape 334"/>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335" name="Shape 335"/>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336" name="Shape 336"/>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337" name="Shape 337"/>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338" name="Shape 338"/>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339" name="Shape 339"/>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340" name="Shape 340"/>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341" name="Shape 341"/>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342" name="Shape 342"/>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343" name="Shape 343"/>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344" name="Shape 344"/>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345" name="Shape 345"/>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346" name="Shape 346"/>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347" name="Shape 347"/>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348" name="Shape 348"/>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349" name="Shape 349"/>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350" name="Shape 350"/>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351" name="Shape 351"/>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352" name="Shape 352"/>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353" name="Shape 353"/>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354" name="Shape 354"/>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355" name="Shape 355"/>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356" name="Shape 356"/>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357" name="Shape 357"/>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358" name="Shape 358"/>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359" name="Shape 359"/>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360" name="Shape 360"/>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361" name="Shape 361"/>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362" name="Shape 362"/>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363" name="Shape 363"/>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364" name="Shape 364"/>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365" name="Shape 365"/>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366" name="Shape 366"/>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367" name="Shape 367"/>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368" name="Shape 368"/>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369" name="Shape 369"/>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370" name="Shape 370"/>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371" name="Shape 371"/>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373" name="Shape 373"/>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374" name="Shape 374"/>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375" name="Shape 375"/>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376" name="Shape 376"/>
          <p:cNvSpPr/>
          <p:nvPr/>
        </p:nvSpPr>
        <p:spPr>
          <a:xfrm rot="10800000" flipH="1">
            <a:off x="5010533" y="4576647"/>
            <a:ext cx="1032900" cy="894600"/>
          </a:xfrm>
          <a:prstGeom prst="hexagon">
            <a:avLst>
              <a:gd name="adj" fmla="val 28678"/>
              <a:gd name="vf" fmla="val 115470"/>
            </a:avLst>
          </a:prstGeom>
          <a:noFill/>
          <a:ln w="19050"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7" name="Shape 377"/>
          <p:cNvSpPr/>
          <p:nvPr/>
        </p:nvSpPr>
        <p:spPr>
          <a:xfrm rot="10800000" flipH="1">
            <a:off x="5133679" y="4056450"/>
            <a:ext cx="540000" cy="4674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378" name="Shape 378"/>
          <p:cNvSpPr/>
          <p:nvPr/>
        </p:nvSpPr>
        <p:spPr>
          <a:xfrm rot="10800000" flipH="1">
            <a:off x="3101709" y="3629719"/>
            <a:ext cx="1032900" cy="8940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79" name="Shape 379"/>
          <p:cNvSpPr/>
          <p:nvPr/>
        </p:nvSpPr>
        <p:spPr>
          <a:xfrm rot="10800000" flipH="1">
            <a:off x="3530384" y="4576661"/>
            <a:ext cx="452100" cy="3912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80" name="Shape 380"/>
          <p:cNvSpPr/>
          <p:nvPr/>
        </p:nvSpPr>
        <p:spPr>
          <a:xfrm>
            <a:off x="5370704" y="4867760"/>
            <a:ext cx="312502" cy="312484"/>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381" name="Shape 381"/>
          <p:cNvGrpSpPr/>
          <p:nvPr/>
        </p:nvGrpSpPr>
        <p:grpSpPr>
          <a:xfrm>
            <a:off x="5772008" y="4056440"/>
            <a:ext cx="573942" cy="550550"/>
            <a:chOff x="5241175" y="4959100"/>
            <a:chExt cx="539775" cy="517775"/>
          </a:xfrm>
        </p:grpSpPr>
        <p:sp>
          <p:nvSpPr>
            <p:cNvPr id="382" name="Shape 382"/>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388" name="Shape 388"/>
          <p:cNvSpPr/>
          <p:nvPr/>
        </p:nvSpPr>
        <p:spPr>
          <a:xfrm>
            <a:off x="3429208" y="3904791"/>
            <a:ext cx="377838" cy="343684"/>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ubtitle">
    <p:spTree>
      <p:nvGrpSpPr>
        <p:cNvPr id="1" name="Shape 389"/>
        <p:cNvGrpSpPr/>
        <p:nvPr/>
      </p:nvGrpSpPr>
      <p:grpSpPr>
        <a:xfrm>
          <a:off x="0" y="0"/>
          <a:ext cx="0" cy="0"/>
          <a:chOff x="0" y="0"/>
          <a:chExt cx="0" cy="0"/>
        </a:xfrm>
      </p:grpSpPr>
      <p:sp>
        <p:nvSpPr>
          <p:cNvPr id="390" name="Shape 390"/>
          <p:cNvSpPr txBox="1">
            <a:spLocks noGrp="1"/>
          </p:cNvSpPr>
          <p:nvPr>
            <p:ph type="ctrTitle"/>
          </p:nvPr>
        </p:nvSpPr>
        <p:spPr>
          <a:xfrm>
            <a:off x="2743200" y="1735750"/>
            <a:ext cx="5638800" cy="1159800"/>
          </a:xfrm>
          <a:prstGeom prst="rect">
            <a:avLst/>
          </a:prstGeom>
        </p:spPr>
        <p:txBody>
          <a:bodyPr lIns="91425" tIns="91425" rIns="91425" bIns="91425" anchor="b" anchorCtr="0"/>
          <a:lstStyle>
            <a:lvl1pPr lvl="0" rtl="0">
              <a:spcBef>
                <a:spcPts val="0"/>
              </a:spcBef>
              <a:buSzPct val="100000"/>
              <a:defRPr sz="3600"/>
            </a:lvl1pPr>
            <a:lvl2pPr lvl="1" rtl="0">
              <a:spcBef>
                <a:spcPts val="0"/>
              </a:spcBef>
              <a:buSzPct val="100000"/>
              <a:defRPr sz="3600"/>
            </a:lvl2pPr>
            <a:lvl3pPr lvl="2" rtl="0">
              <a:spcBef>
                <a:spcPts val="0"/>
              </a:spcBef>
              <a:buSzPct val="100000"/>
              <a:defRPr sz="3600"/>
            </a:lvl3pPr>
            <a:lvl4pPr lvl="3" rtl="0">
              <a:spcBef>
                <a:spcPts val="0"/>
              </a:spcBef>
              <a:buSzPct val="100000"/>
              <a:defRPr sz="3600"/>
            </a:lvl4pPr>
            <a:lvl5pPr lvl="4" rtl="0">
              <a:spcBef>
                <a:spcPts val="0"/>
              </a:spcBef>
              <a:buSzPct val="100000"/>
              <a:defRPr sz="3600"/>
            </a:lvl5pPr>
            <a:lvl6pPr lvl="5" rtl="0">
              <a:spcBef>
                <a:spcPts val="0"/>
              </a:spcBef>
              <a:buSzPct val="100000"/>
              <a:defRPr sz="3600"/>
            </a:lvl6pPr>
            <a:lvl7pPr lvl="6" rtl="0">
              <a:spcBef>
                <a:spcPts val="0"/>
              </a:spcBef>
              <a:buSzPct val="100000"/>
              <a:defRPr sz="3600"/>
            </a:lvl7pPr>
            <a:lvl8pPr lvl="7" rtl="0">
              <a:spcBef>
                <a:spcPts val="0"/>
              </a:spcBef>
              <a:buSzPct val="100000"/>
              <a:defRPr sz="3600"/>
            </a:lvl8pPr>
            <a:lvl9pPr lvl="8" rtl="0">
              <a:spcBef>
                <a:spcPts val="0"/>
              </a:spcBef>
              <a:buSzPct val="100000"/>
              <a:defRPr sz="3600"/>
            </a:lvl9pPr>
          </a:lstStyle>
          <a:p>
            <a:endParaRPr/>
          </a:p>
        </p:txBody>
      </p:sp>
      <p:sp>
        <p:nvSpPr>
          <p:cNvPr id="391" name="Shape 391"/>
          <p:cNvSpPr txBox="1">
            <a:spLocks noGrp="1"/>
          </p:cNvSpPr>
          <p:nvPr>
            <p:ph type="subTitle" idx="1"/>
          </p:nvPr>
        </p:nvSpPr>
        <p:spPr>
          <a:xfrm>
            <a:off x="2743200" y="2821004"/>
            <a:ext cx="5696100" cy="784800"/>
          </a:xfrm>
          <a:prstGeom prst="rect">
            <a:avLst/>
          </a:prstGeom>
        </p:spPr>
        <p:txBody>
          <a:bodyPr lIns="91425" tIns="91425" rIns="91425" bIns="91425" anchor="t" anchorCtr="0"/>
          <a:lstStyle>
            <a:lvl1pPr lvl="0" rtl="0">
              <a:spcBef>
                <a:spcPts val="0"/>
              </a:spcBef>
              <a:buNone/>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grpSp>
        <p:nvGrpSpPr>
          <p:cNvPr id="392" name="Shape 392"/>
          <p:cNvGrpSpPr/>
          <p:nvPr/>
        </p:nvGrpSpPr>
        <p:grpSpPr>
          <a:xfrm rot="10800000" flipH="1">
            <a:off x="421028" y="1677113"/>
            <a:ext cx="2064710" cy="1788689"/>
            <a:chOff x="4088875" y="1431100"/>
            <a:chExt cx="3293000" cy="2852775"/>
          </a:xfrm>
        </p:grpSpPr>
        <p:sp>
          <p:nvSpPr>
            <p:cNvPr id="393" name="Shape 393"/>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404" name="Shape 404"/>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405" name="Shape 405"/>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407" name="Shape 407"/>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408" name="Shape 408"/>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409" name="Shape 409"/>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410" name="Shape 410"/>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411" name="Shape 411"/>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412" name="Shape 412"/>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413" name="Shape 413"/>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414" name="Shape 414"/>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415" name="Shape 415"/>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416" name="Shape 416"/>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417" name="Shape 417"/>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418" name="Shape 418"/>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419" name="Shape 419"/>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420" name="Shape 420"/>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421" name="Shape 421"/>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422" name="Shape 422"/>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423" name="Shape 423"/>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424" name="Shape 424"/>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425" name="Shape 425"/>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426" name="Shape 426"/>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427" name="Shape 427"/>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428" name="Shape 428"/>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429" name="Shape 429"/>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430" name="Shape 430"/>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431" name="Shape 431"/>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432" name="Shape 432"/>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433" name="Shape 433"/>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434" name="Shape 434"/>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435" name="Shape 435"/>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436" name="Shape 436"/>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437" name="Shape 437"/>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438" name="Shape 438"/>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439" name="Shape 439"/>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440" name="Shape 440"/>
          <p:cNvSpPr/>
          <p:nvPr/>
        </p:nvSpPr>
        <p:spPr>
          <a:xfrm rot="10800000" flipH="1">
            <a:off x="66674" y="313542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1" name="Shape 441"/>
          <p:cNvSpPr/>
          <p:nvPr/>
        </p:nvSpPr>
        <p:spPr>
          <a:xfrm rot="10800000" flipH="1">
            <a:off x="828674" y="3516550"/>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42" name="Shape 442"/>
          <p:cNvSpPr/>
          <p:nvPr/>
        </p:nvSpPr>
        <p:spPr>
          <a:xfrm rot="10800000" flipH="1">
            <a:off x="761999" y="877950"/>
            <a:ext cx="819900" cy="710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43" name="Shape 443"/>
          <p:cNvSpPr/>
          <p:nvPr/>
        </p:nvSpPr>
        <p:spPr>
          <a:xfrm rot="10800000" flipH="1">
            <a:off x="793851" y="4692801"/>
            <a:ext cx="517499" cy="4479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444" name="Shape 444"/>
          <p:cNvGrpSpPr/>
          <p:nvPr/>
        </p:nvGrpSpPr>
        <p:grpSpPr>
          <a:xfrm>
            <a:off x="996358" y="1070667"/>
            <a:ext cx="351203" cy="324660"/>
            <a:chOff x="5975075" y="2327500"/>
            <a:chExt cx="420100" cy="388350"/>
          </a:xfrm>
        </p:grpSpPr>
        <p:sp>
          <p:nvSpPr>
            <p:cNvPr id="445" name="Shape 445"/>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446" name="Shape 446"/>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447" name="Shape 447"/>
          <p:cNvSpPr/>
          <p:nvPr/>
        </p:nvSpPr>
        <p:spPr>
          <a:xfrm>
            <a:off x="393600" y="334662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448" name="Shape 448"/>
          <p:cNvGrpSpPr/>
          <p:nvPr/>
        </p:nvGrpSpPr>
        <p:grpSpPr>
          <a:xfrm>
            <a:off x="305252" y="553855"/>
            <a:ext cx="247468" cy="392302"/>
            <a:chOff x="6718575" y="2318625"/>
            <a:chExt cx="256950" cy="407375"/>
          </a:xfrm>
        </p:grpSpPr>
        <p:sp>
          <p:nvSpPr>
            <p:cNvPr id="449" name="Shape 449"/>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0" name="Shape 450"/>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1" name="Shape 451"/>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2" name="Shape 452"/>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3" name="Shape 453"/>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4" name="Shape 454"/>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5" name="Shape 455"/>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6" name="Shape 456"/>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57" name="Shape 457"/>
          <p:cNvGrpSpPr/>
          <p:nvPr/>
        </p:nvGrpSpPr>
        <p:grpSpPr>
          <a:xfrm>
            <a:off x="1419984" y="3634331"/>
            <a:ext cx="342881" cy="350068"/>
            <a:chOff x="3951850" y="2985350"/>
            <a:chExt cx="407950" cy="416500"/>
          </a:xfrm>
        </p:grpSpPr>
        <p:sp>
          <p:nvSpPr>
            <p:cNvPr id="458" name="Shape 458"/>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59" name="Shape 459"/>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0" name="Shape 460"/>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61" name="Shape 461"/>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462" name="Shape 462"/>
          <p:cNvGrpSpPr/>
          <p:nvPr/>
        </p:nvGrpSpPr>
        <p:grpSpPr>
          <a:xfrm rot="10800000" flipH="1">
            <a:off x="-88363" y="302261"/>
            <a:ext cx="1034724" cy="895486"/>
            <a:chOff x="238125" y="1431100"/>
            <a:chExt cx="3296350" cy="2852775"/>
          </a:xfrm>
        </p:grpSpPr>
        <p:sp>
          <p:nvSpPr>
            <p:cNvPr id="463" name="Shape 463"/>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464" name="Shape 464"/>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465" name="Shape 465"/>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466" name="Shape 466"/>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467" name="Shape 467"/>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468" name="Shape 468"/>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469" name="Shape 469"/>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470" name="Shape 470"/>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471" name="Shape 471"/>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472" name="Shape 472"/>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473" name="Shape 473"/>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474" name="Shape 474"/>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475" name="Shape 475"/>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476" name="Shape 476"/>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477" name="Shape 477"/>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478" name="Shape 478"/>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479" name="Shape 479"/>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480" name="Shape 480"/>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481" name="Shape 481"/>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482" name="Shape 482"/>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483" name="Shape 483"/>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484" name="Shape 484"/>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485" name="Shape 485"/>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486" name="Shape 486"/>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487" name="Shape 487"/>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488" name="Shape 488"/>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489" name="Shape 489"/>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490" name="Shape 490"/>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491" name="Shape 491"/>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492" name="Shape 492"/>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493" name="Shape 493"/>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494" name="Shape 494"/>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495" name="Shape 495"/>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496" name="Shape 496"/>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497" name="Shape 497"/>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498" name="Shape 498"/>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499" name="Shape 499"/>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500" name="Shape 500"/>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501" name="Shape 501"/>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502" name="Shape 502"/>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503" name="Shape 503"/>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504" name="Shape 504"/>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505" name="Shape 505"/>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506" name="Shape 506"/>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507" name="Shape 507"/>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508" name="Shape 508"/>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509" name="Shape 509"/>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510" name="Shape 510"/>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511" name="Shape 511"/>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512" name="Shape 512"/>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513" name="Shape 513"/>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514" name="Shape 514"/>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515" name="Shape 515"/>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516" name="Shape 516"/>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517" name="Shape 517"/>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518" name="Shape 518"/>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519" name="Shape 519"/>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520" name="Shape 520"/>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521" name="Shape 521"/>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522" name="Shape 522"/>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523" name="Shape 523"/>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524" name="Shape 524"/>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525" name="Shape 525"/>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526" name="Shape 526"/>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527" name="Shape 527"/>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528" name="Shape 528"/>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529" name="Shape 529"/>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530" name="Shape 530"/>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531" name="Shape 531"/>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532" name="Shape 532"/>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533" name="Shape 533"/>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534" name="Shape 534"/>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535" name="Shape 535"/>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536" name="Shape 536"/>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537" name="Shape 537"/>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538" name="Shape 538"/>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539" name="Shape 539"/>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540" name="Shape 540"/>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541" name="Shape 541"/>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542" name="Shape 542"/>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543" name="Shape 543"/>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544" name="Shape 544"/>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545" name="Shape 545"/>
          <p:cNvSpPr/>
          <p:nvPr/>
        </p:nvSpPr>
        <p:spPr>
          <a:xfrm rot="10800000" flipH="1">
            <a:off x="733424" y="393602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6" name="Shape 546"/>
          <p:cNvSpPr/>
          <p:nvPr/>
        </p:nvSpPr>
        <p:spPr>
          <a:xfrm rot="10800000" flipH="1">
            <a:off x="738524" y="100850"/>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547" name="Shape 547"/>
          <p:cNvSpPr/>
          <p:nvPr/>
        </p:nvSpPr>
        <p:spPr>
          <a:xfrm rot="10800000" flipH="1">
            <a:off x="-291324" y="4148475"/>
            <a:ext cx="1182300" cy="10236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48" name="Shape 548"/>
          <p:cNvSpPr/>
          <p:nvPr/>
        </p:nvSpPr>
        <p:spPr>
          <a:xfrm rot="10800000" flipH="1">
            <a:off x="420724" y="-6522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9" name="Shape 549"/>
          <p:cNvSpPr/>
          <p:nvPr/>
        </p:nvSpPr>
        <p:spPr>
          <a:xfrm>
            <a:off x="1019338" y="416705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550" name="Shape 550"/>
          <p:cNvGrpSpPr/>
          <p:nvPr/>
        </p:nvGrpSpPr>
        <p:grpSpPr>
          <a:xfrm>
            <a:off x="-50284" y="1452794"/>
            <a:ext cx="624843" cy="599376"/>
            <a:chOff x="5241175" y="4959100"/>
            <a:chExt cx="539775" cy="517775"/>
          </a:xfrm>
        </p:grpSpPr>
        <p:sp>
          <p:nvSpPr>
            <p:cNvPr id="551" name="Shape 551"/>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52" name="Shape 552"/>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53" name="Shape 553"/>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54" name="Shape 554"/>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55" name="Shape 555"/>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556" name="Shape 556"/>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557" name="Shape 557"/>
          <p:cNvSpPr/>
          <p:nvPr/>
        </p:nvSpPr>
        <p:spPr>
          <a:xfrm>
            <a:off x="47198" y="4430470"/>
            <a:ext cx="505231" cy="459561"/>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Quote">
    <p:spTree>
      <p:nvGrpSpPr>
        <p:cNvPr id="1" name="Shape 558"/>
        <p:cNvGrpSpPr/>
        <p:nvPr/>
      </p:nvGrpSpPr>
      <p:grpSpPr>
        <a:xfrm>
          <a:off x="0" y="0"/>
          <a:ext cx="0" cy="0"/>
          <a:chOff x="0" y="0"/>
          <a:chExt cx="0" cy="0"/>
        </a:xfrm>
      </p:grpSpPr>
      <p:sp>
        <p:nvSpPr>
          <p:cNvPr id="559" name="Shape 559"/>
          <p:cNvSpPr txBox="1">
            <a:spLocks noGrp="1"/>
          </p:cNvSpPr>
          <p:nvPr>
            <p:ph type="body" idx="1"/>
          </p:nvPr>
        </p:nvSpPr>
        <p:spPr>
          <a:xfrm>
            <a:off x="2051200" y="2085600"/>
            <a:ext cx="6282300" cy="819900"/>
          </a:xfrm>
          <a:prstGeom prst="rect">
            <a:avLst/>
          </a:prstGeom>
        </p:spPr>
        <p:txBody>
          <a:bodyPr lIns="91425" tIns="91425" rIns="91425" bIns="91425" anchor="ctr" anchorCtr="0"/>
          <a:lstStyle>
            <a:lvl1pPr lvl="0" rtl="0">
              <a:spcBef>
                <a:spcPts val="0"/>
              </a:spcBef>
              <a:buSzPct val="100000"/>
              <a:buFont typeface="Nixie One"/>
              <a:defRPr sz="2400">
                <a:latin typeface="Nixie One"/>
                <a:ea typeface="Nixie One"/>
                <a:cs typeface="Nixie One"/>
                <a:sym typeface="Nixie One"/>
              </a:defRPr>
            </a:lvl1pPr>
            <a:lvl2pPr lvl="1" rtl="0">
              <a:spcBef>
                <a:spcPts val="0"/>
              </a:spcBef>
              <a:buSzPct val="100000"/>
              <a:buFont typeface="Nixie One"/>
              <a:defRPr sz="2400">
                <a:latin typeface="Nixie One"/>
                <a:ea typeface="Nixie One"/>
                <a:cs typeface="Nixie One"/>
                <a:sym typeface="Nixie One"/>
              </a:defRPr>
            </a:lvl2pPr>
            <a:lvl3pPr lvl="2" rtl="0">
              <a:spcBef>
                <a:spcPts val="0"/>
              </a:spcBef>
              <a:buSzPct val="100000"/>
              <a:buFont typeface="Nixie One"/>
              <a:defRPr sz="2400">
                <a:latin typeface="Nixie One"/>
                <a:ea typeface="Nixie One"/>
                <a:cs typeface="Nixie One"/>
                <a:sym typeface="Nixie One"/>
              </a:defRPr>
            </a:lvl3pPr>
            <a:lvl4pPr lvl="3" rtl="0">
              <a:spcBef>
                <a:spcPts val="0"/>
              </a:spcBef>
              <a:buSzPct val="100000"/>
              <a:buFont typeface="Nixie One"/>
              <a:defRPr sz="2400">
                <a:latin typeface="Nixie One"/>
                <a:ea typeface="Nixie One"/>
                <a:cs typeface="Nixie One"/>
                <a:sym typeface="Nixie One"/>
              </a:defRPr>
            </a:lvl4pPr>
            <a:lvl5pPr lvl="4" rtl="0">
              <a:spcBef>
                <a:spcPts val="0"/>
              </a:spcBef>
              <a:buSzPct val="100000"/>
              <a:buFont typeface="Nixie One"/>
              <a:defRPr sz="2400">
                <a:latin typeface="Nixie One"/>
                <a:ea typeface="Nixie One"/>
                <a:cs typeface="Nixie One"/>
                <a:sym typeface="Nixie One"/>
              </a:defRPr>
            </a:lvl5pPr>
            <a:lvl6pPr lvl="5" rtl="0">
              <a:spcBef>
                <a:spcPts val="0"/>
              </a:spcBef>
              <a:buSzPct val="100000"/>
              <a:buFont typeface="Nixie One"/>
              <a:defRPr sz="2400">
                <a:latin typeface="Nixie One"/>
                <a:ea typeface="Nixie One"/>
                <a:cs typeface="Nixie One"/>
                <a:sym typeface="Nixie One"/>
              </a:defRPr>
            </a:lvl6pPr>
            <a:lvl7pPr lvl="6" rtl="0">
              <a:spcBef>
                <a:spcPts val="0"/>
              </a:spcBef>
              <a:buSzPct val="100000"/>
              <a:buFont typeface="Nixie One"/>
              <a:defRPr sz="2400">
                <a:latin typeface="Nixie One"/>
                <a:ea typeface="Nixie One"/>
                <a:cs typeface="Nixie One"/>
                <a:sym typeface="Nixie One"/>
              </a:defRPr>
            </a:lvl7pPr>
            <a:lvl8pPr lvl="7" rtl="0">
              <a:spcBef>
                <a:spcPts val="0"/>
              </a:spcBef>
              <a:buSzPct val="100000"/>
              <a:buFont typeface="Nixie One"/>
              <a:defRPr sz="2400">
                <a:latin typeface="Nixie One"/>
                <a:ea typeface="Nixie One"/>
                <a:cs typeface="Nixie One"/>
                <a:sym typeface="Nixie One"/>
              </a:defRPr>
            </a:lvl8pPr>
            <a:lvl9pPr lvl="8" rtl="0">
              <a:spcBef>
                <a:spcPts val="0"/>
              </a:spcBef>
              <a:buSzPct val="100000"/>
              <a:buFont typeface="Nixie One"/>
              <a:defRPr sz="2400">
                <a:latin typeface="Nixie One"/>
                <a:ea typeface="Nixie One"/>
                <a:cs typeface="Nixie One"/>
                <a:sym typeface="Nixie One"/>
              </a:defRPr>
            </a:lvl9pPr>
          </a:lstStyle>
          <a:p>
            <a:endParaRPr/>
          </a:p>
        </p:txBody>
      </p:sp>
      <p:grpSp>
        <p:nvGrpSpPr>
          <p:cNvPr id="560" name="Shape 560"/>
          <p:cNvGrpSpPr/>
          <p:nvPr/>
        </p:nvGrpSpPr>
        <p:grpSpPr>
          <a:xfrm rot="10800000" flipH="1">
            <a:off x="411206" y="1998368"/>
            <a:ext cx="1322798" cy="1145959"/>
            <a:chOff x="4088875" y="1431100"/>
            <a:chExt cx="3293000" cy="2852775"/>
          </a:xfrm>
        </p:grpSpPr>
        <p:sp>
          <p:nvSpPr>
            <p:cNvPr id="561" name="Shape 561"/>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562" name="Shape 562"/>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563" name="Shape 563"/>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564" name="Shape 564"/>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565" name="Shape 565"/>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566" name="Shape 566"/>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567" name="Shape 567"/>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568" name="Shape 568"/>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569" name="Shape 569"/>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570" name="Shape 570"/>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571" name="Shape 571"/>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572" name="Shape 572"/>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573" name="Shape 573"/>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574" name="Shape 574"/>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575" name="Shape 575"/>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576" name="Shape 576"/>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577" name="Shape 577"/>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578" name="Shape 578"/>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579" name="Shape 579"/>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580" name="Shape 580"/>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581" name="Shape 581"/>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582" name="Shape 582"/>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583" name="Shape 583"/>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584" name="Shape 584"/>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585" name="Shape 585"/>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586" name="Shape 586"/>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587" name="Shape 587"/>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588" name="Shape 588"/>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589" name="Shape 589"/>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590" name="Shape 590"/>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591" name="Shape 591"/>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592" name="Shape 592"/>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593" name="Shape 593"/>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594" name="Shape 594"/>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595" name="Shape 595"/>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596" name="Shape 596"/>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597" name="Shape 597"/>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598" name="Shape 598"/>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599" name="Shape 599"/>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600" name="Shape 600"/>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601" name="Shape 601"/>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602" name="Shape 602"/>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603" name="Shape 603"/>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604" name="Shape 604"/>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605" name="Shape 605"/>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606" name="Shape 606"/>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607" name="Shape 607"/>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608" name="Shape 608"/>
          <p:cNvSpPr/>
          <p:nvPr/>
        </p:nvSpPr>
        <p:spPr>
          <a:xfrm rot="10800000" flipH="1">
            <a:off x="-123825" y="281157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09" name="Shape 609"/>
          <p:cNvSpPr/>
          <p:nvPr/>
        </p:nvSpPr>
        <p:spPr>
          <a:xfrm rot="10800000" flipH="1">
            <a:off x="638174" y="3192700"/>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610" name="Shape 610"/>
          <p:cNvSpPr/>
          <p:nvPr/>
        </p:nvSpPr>
        <p:spPr>
          <a:xfrm rot="10800000" flipH="1">
            <a:off x="752474" y="1201800"/>
            <a:ext cx="819900" cy="710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rot="10800000" flipH="1">
            <a:off x="657224" y="4380175"/>
            <a:ext cx="358800"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612" name="Shape 612"/>
          <p:cNvGrpSpPr/>
          <p:nvPr/>
        </p:nvGrpSpPr>
        <p:grpSpPr>
          <a:xfrm>
            <a:off x="986833" y="1394517"/>
            <a:ext cx="351203" cy="324660"/>
            <a:chOff x="5975075" y="2327500"/>
            <a:chExt cx="420100" cy="388350"/>
          </a:xfrm>
        </p:grpSpPr>
        <p:sp>
          <p:nvSpPr>
            <p:cNvPr id="613" name="Shape 613"/>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614" name="Shape 614"/>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615" name="Shape 615"/>
          <p:cNvSpPr/>
          <p:nvPr/>
        </p:nvSpPr>
        <p:spPr>
          <a:xfrm>
            <a:off x="203100" y="30227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616" name="Shape 616"/>
          <p:cNvGrpSpPr/>
          <p:nvPr/>
        </p:nvGrpSpPr>
        <p:grpSpPr>
          <a:xfrm>
            <a:off x="295727" y="877705"/>
            <a:ext cx="247468" cy="392302"/>
            <a:chOff x="6718575" y="2318625"/>
            <a:chExt cx="256950" cy="407375"/>
          </a:xfrm>
        </p:grpSpPr>
        <p:sp>
          <p:nvSpPr>
            <p:cNvPr id="617" name="Shape 617"/>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8" name="Shape 618"/>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9" name="Shape 619"/>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0" name="Shape 620"/>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1" name="Shape 621"/>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2" name="Shape 622"/>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3" name="Shape 623"/>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4" name="Shape 624"/>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25" name="Shape 625"/>
          <p:cNvGrpSpPr/>
          <p:nvPr/>
        </p:nvGrpSpPr>
        <p:grpSpPr>
          <a:xfrm>
            <a:off x="1229484" y="3310480"/>
            <a:ext cx="342881" cy="350068"/>
            <a:chOff x="3951850" y="2985350"/>
            <a:chExt cx="407950" cy="416500"/>
          </a:xfrm>
        </p:grpSpPr>
        <p:sp>
          <p:nvSpPr>
            <p:cNvPr id="626" name="Shape 626"/>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7" name="Shape 627"/>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8" name="Shape 628"/>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9" name="Shape 629"/>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630" name="Shape 630"/>
          <p:cNvGrpSpPr/>
          <p:nvPr/>
        </p:nvGrpSpPr>
        <p:grpSpPr>
          <a:xfrm rot="10800000" flipH="1">
            <a:off x="-97888" y="626111"/>
            <a:ext cx="1034724" cy="895486"/>
            <a:chOff x="238125" y="1431100"/>
            <a:chExt cx="3296350" cy="2852775"/>
          </a:xfrm>
        </p:grpSpPr>
        <p:sp>
          <p:nvSpPr>
            <p:cNvPr id="631" name="Shape 631"/>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632" name="Shape 632"/>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633" name="Shape 633"/>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634" name="Shape 634"/>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635" name="Shape 635"/>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636" name="Shape 636"/>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637" name="Shape 637"/>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638" name="Shape 638"/>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639" name="Shape 639"/>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640" name="Shape 640"/>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641" name="Shape 641"/>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642" name="Shape 642"/>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643" name="Shape 643"/>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644" name="Shape 644"/>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645" name="Shape 645"/>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646" name="Shape 646"/>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647" name="Shape 647"/>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648" name="Shape 648"/>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649" name="Shape 649"/>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650" name="Shape 650"/>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651" name="Shape 651"/>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652" name="Shape 652"/>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653" name="Shape 653"/>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654" name="Shape 654"/>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655" name="Shape 655"/>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656" name="Shape 656"/>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657" name="Shape 657"/>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658" name="Shape 658"/>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659" name="Shape 659"/>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660" name="Shape 660"/>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661" name="Shape 661"/>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662" name="Shape 662"/>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663" name="Shape 663"/>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664" name="Shape 664"/>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665" name="Shape 665"/>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666" name="Shape 666"/>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667" name="Shape 667"/>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668" name="Shape 668"/>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669" name="Shape 669"/>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670" name="Shape 670"/>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671" name="Shape 671"/>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672" name="Shape 672"/>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673" name="Shape 673"/>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674" name="Shape 674"/>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675" name="Shape 675"/>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676" name="Shape 676"/>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677" name="Shape 677"/>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678" name="Shape 678"/>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679" name="Shape 679"/>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680" name="Shape 680"/>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681" name="Shape 681"/>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682" name="Shape 682"/>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683" name="Shape 683"/>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684" name="Shape 684"/>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685" name="Shape 685"/>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686" name="Shape 686"/>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687" name="Shape 687"/>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688" name="Shape 688"/>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689" name="Shape 689"/>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690" name="Shape 690"/>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691" name="Shape 691"/>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692" name="Shape 692"/>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693" name="Shape 693"/>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694" name="Shape 694"/>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695" name="Shape 695"/>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696" name="Shape 696"/>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697" name="Shape 697"/>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698" name="Shape 698"/>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699" name="Shape 699"/>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700" name="Shape 700"/>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701" name="Shape 701"/>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702" name="Shape 702"/>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703" name="Shape 703"/>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704" name="Shape 704"/>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705" name="Shape 705"/>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706" name="Shape 706"/>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707" name="Shape 707"/>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708" name="Shape 708"/>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709" name="Shape 709"/>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710" name="Shape 710"/>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711" name="Shape 711"/>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712" name="Shape 712"/>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713" name="Shape 713"/>
          <p:cNvSpPr/>
          <p:nvPr/>
        </p:nvSpPr>
        <p:spPr>
          <a:xfrm rot="10800000" flipH="1">
            <a:off x="542924" y="361217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4" name="Shape 714"/>
          <p:cNvSpPr/>
          <p:nvPr/>
        </p:nvSpPr>
        <p:spPr>
          <a:xfrm rot="10800000" flipH="1">
            <a:off x="728999" y="424700"/>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715" name="Shape 715"/>
          <p:cNvSpPr/>
          <p:nvPr/>
        </p:nvSpPr>
        <p:spPr>
          <a:xfrm rot="10800000" flipH="1">
            <a:off x="-115052" y="3996025"/>
            <a:ext cx="819900" cy="7098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16" name="Shape 716"/>
          <p:cNvSpPr/>
          <p:nvPr/>
        </p:nvSpPr>
        <p:spPr>
          <a:xfrm rot="10800000" flipH="1">
            <a:off x="411199" y="25862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7" name="Shape 717"/>
          <p:cNvSpPr/>
          <p:nvPr/>
        </p:nvSpPr>
        <p:spPr>
          <a:xfrm>
            <a:off x="828838" y="38432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718" name="Shape 718"/>
          <p:cNvGrpSpPr/>
          <p:nvPr/>
        </p:nvGrpSpPr>
        <p:grpSpPr>
          <a:xfrm>
            <a:off x="67091" y="1681689"/>
            <a:ext cx="455624" cy="437053"/>
            <a:chOff x="5241175" y="4959100"/>
            <a:chExt cx="539775" cy="517775"/>
          </a:xfrm>
        </p:grpSpPr>
        <p:sp>
          <p:nvSpPr>
            <p:cNvPr id="719" name="Shape 719"/>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20" name="Shape 720"/>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21" name="Shape 721"/>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22" name="Shape 722"/>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23" name="Shape 723"/>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724" name="Shape 724"/>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725" name="Shape 725"/>
          <p:cNvSpPr/>
          <p:nvPr/>
        </p:nvSpPr>
        <p:spPr>
          <a:xfrm>
            <a:off x="144925" y="4214500"/>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
        <p:nvSpPr>
          <p:cNvPr id="726" name="Shape 726"/>
          <p:cNvSpPr txBox="1"/>
          <p:nvPr/>
        </p:nvSpPr>
        <p:spPr>
          <a:xfrm>
            <a:off x="94000" y="1929581"/>
            <a:ext cx="1957200" cy="653700"/>
          </a:xfrm>
          <a:prstGeom prst="rect">
            <a:avLst/>
          </a:prstGeom>
          <a:noFill/>
          <a:ln>
            <a:noFill/>
          </a:ln>
        </p:spPr>
        <p:txBody>
          <a:bodyPr lIns="91425" tIns="91425" rIns="91425" bIns="91425" anchor="t" anchorCtr="0">
            <a:noAutofit/>
          </a:bodyPr>
          <a:lstStyle/>
          <a:p>
            <a:pPr lvl="0" algn="ctr" rtl="0">
              <a:spcBef>
                <a:spcPts val="0"/>
              </a:spcBef>
              <a:buNone/>
            </a:pPr>
            <a:r>
              <a:rPr lang="zh-CN" sz="12000">
                <a:solidFill>
                  <a:srgbClr val="FFFFFF"/>
                </a:solidFill>
                <a:latin typeface="Nixie One"/>
                <a:ea typeface="Nixie One"/>
                <a:cs typeface="Nixie One"/>
                <a:sym typeface="Nixie One"/>
              </a:rPr>
              <a:t>“</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727"/>
        <p:cNvGrpSpPr/>
        <p:nvPr/>
      </p:nvGrpSpPr>
      <p:grpSpPr>
        <a:xfrm>
          <a:off x="0" y="0"/>
          <a:ext cx="0" cy="0"/>
          <a:chOff x="0" y="0"/>
          <a:chExt cx="0" cy="0"/>
        </a:xfrm>
      </p:grpSpPr>
      <p:sp>
        <p:nvSpPr>
          <p:cNvPr id="728" name="Shape 728"/>
          <p:cNvSpPr txBox="1">
            <a:spLocks noGrp="1"/>
          </p:cNvSpPr>
          <p:nvPr>
            <p:ph type="title"/>
          </p:nvPr>
        </p:nvSpPr>
        <p:spPr>
          <a:xfrm>
            <a:off x="1732700" y="1735600"/>
            <a:ext cx="4944300" cy="6453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729" name="Shape 729"/>
          <p:cNvSpPr txBox="1">
            <a:spLocks noGrp="1"/>
          </p:cNvSpPr>
          <p:nvPr>
            <p:ph type="body" idx="1"/>
          </p:nvPr>
        </p:nvSpPr>
        <p:spPr>
          <a:xfrm>
            <a:off x="1732700" y="2255124"/>
            <a:ext cx="4944300" cy="1659899"/>
          </a:xfrm>
          <a:prstGeom prst="rect">
            <a:avLst/>
          </a:prstGeom>
        </p:spPr>
        <p:txBody>
          <a:bodyPr lIns="91425" tIns="91425" rIns="91425" bIns="91425" anchor="t" anchorCtr="0"/>
          <a:lstStyle>
            <a:lvl1pPr lvl="0" rtl="0">
              <a:spcBef>
                <a:spcPts val="0"/>
              </a:spcBef>
              <a:buFont typeface="Muli"/>
              <a:defRPr>
                <a:latin typeface="Muli"/>
                <a:ea typeface="Muli"/>
                <a:cs typeface="Muli"/>
                <a:sym typeface="Muli"/>
              </a:defRPr>
            </a:lvl1pPr>
            <a:lvl2pPr lvl="1" rtl="0">
              <a:spcBef>
                <a:spcPts val="0"/>
              </a:spcBef>
              <a:buFont typeface="Muli"/>
              <a:defRPr>
                <a:latin typeface="Muli"/>
                <a:ea typeface="Muli"/>
                <a:cs typeface="Muli"/>
                <a:sym typeface="Muli"/>
              </a:defRPr>
            </a:lvl2pPr>
            <a:lvl3pPr lvl="2" rtl="0">
              <a:spcBef>
                <a:spcPts val="0"/>
              </a:spcBef>
              <a:buFont typeface="Muli"/>
              <a:defRPr>
                <a:latin typeface="Muli"/>
                <a:ea typeface="Muli"/>
                <a:cs typeface="Muli"/>
                <a:sym typeface="Muli"/>
              </a:defRPr>
            </a:lvl3pPr>
            <a:lvl4pPr lvl="3" rtl="0">
              <a:spcBef>
                <a:spcPts val="0"/>
              </a:spcBef>
              <a:buFont typeface="Muli"/>
              <a:defRPr>
                <a:latin typeface="Muli"/>
                <a:ea typeface="Muli"/>
                <a:cs typeface="Muli"/>
                <a:sym typeface="Muli"/>
              </a:defRPr>
            </a:lvl4pPr>
            <a:lvl5pPr lvl="4" rtl="0">
              <a:spcBef>
                <a:spcPts val="0"/>
              </a:spcBef>
              <a:buFont typeface="Muli"/>
              <a:defRPr>
                <a:latin typeface="Muli"/>
                <a:ea typeface="Muli"/>
                <a:cs typeface="Muli"/>
                <a:sym typeface="Muli"/>
              </a:defRPr>
            </a:lvl5pPr>
            <a:lvl6pPr lvl="5" rtl="0">
              <a:spcBef>
                <a:spcPts val="0"/>
              </a:spcBef>
              <a:buFont typeface="Muli"/>
              <a:defRPr>
                <a:latin typeface="Muli"/>
                <a:ea typeface="Muli"/>
                <a:cs typeface="Muli"/>
                <a:sym typeface="Muli"/>
              </a:defRPr>
            </a:lvl6pPr>
            <a:lvl7pPr lvl="6" rtl="0">
              <a:spcBef>
                <a:spcPts val="0"/>
              </a:spcBef>
              <a:buFont typeface="Muli"/>
              <a:defRPr>
                <a:latin typeface="Muli"/>
                <a:ea typeface="Muli"/>
                <a:cs typeface="Muli"/>
                <a:sym typeface="Muli"/>
              </a:defRPr>
            </a:lvl7pPr>
            <a:lvl8pPr lvl="7" rtl="0">
              <a:spcBef>
                <a:spcPts val="0"/>
              </a:spcBef>
              <a:buFont typeface="Muli"/>
              <a:defRPr>
                <a:latin typeface="Muli"/>
                <a:ea typeface="Muli"/>
                <a:cs typeface="Muli"/>
                <a:sym typeface="Muli"/>
              </a:defRPr>
            </a:lvl8pPr>
            <a:lvl9pPr lvl="8" rtl="0">
              <a:spcBef>
                <a:spcPts val="0"/>
              </a:spcBef>
              <a:buFont typeface="Muli"/>
              <a:defRPr>
                <a:latin typeface="Muli"/>
                <a:ea typeface="Muli"/>
                <a:cs typeface="Muli"/>
                <a:sym typeface="Muli"/>
              </a:defRPr>
            </a:lvl9pPr>
          </a:lstStyle>
          <a:p>
            <a:endParaRPr/>
          </a:p>
        </p:txBody>
      </p:sp>
      <p:grpSp>
        <p:nvGrpSpPr>
          <p:cNvPr id="730" name="Shape 730"/>
          <p:cNvGrpSpPr/>
          <p:nvPr/>
        </p:nvGrpSpPr>
        <p:grpSpPr>
          <a:xfrm rot="10800000" flipH="1">
            <a:off x="411206" y="245768"/>
            <a:ext cx="1322798" cy="1145959"/>
            <a:chOff x="4088875" y="1431100"/>
            <a:chExt cx="3293000" cy="2852775"/>
          </a:xfrm>
        </p:grpSpPr>
        <p:sp>
          <p:nvSpPr>
            <p:cNvPr id="731" name="Shape 731"/>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732" name="Shape 732"/>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733" name="Shape 733"/>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734" name="Shape 734"/>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735" name="Shape 735"/>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736" name="Shape 736"/>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737" name="Shape 737"/>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738" name="Shape 738"/>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739" name="Shape 739"/>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740" name="Shape 740"/>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741" name="Shape 741"/>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742" name="Shape 742"/>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743" name="Shape 743"/>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744" name="Shape 744"/>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745" name="Shape 745"/>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746" name="Shape 746"/>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747" name="Shape 747"/>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748" name="Shape 748"/>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749" name="Shape 749"/>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750" name="Shape 750"/>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751" name="Shape 751"/>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752" name="Shape 752"/>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753" name="Shape 753"/>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754" name="Shape 754"/>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755" name="Shape 755"/>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756" name="Shape 756"/>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757" name="Shape 757"/>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758" name="Shape 758"/>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759" name="Shape 759"/>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760" name="Shape 760"/>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761" name="Shape 761"/>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762" name="Shape 762"/>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763" name="Shape 763"/>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764" name="Shape 764"/>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765" name="Shape 765"/>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766" name="Shape 766"/>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767" name="Shape 767"/>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768" name="Shape 768"/>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769" name="Shape 769"/>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770" name="Shape 770"/>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771" name="Shape 771"/>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772" name="Shape 772"/>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773" name="Shape 773"/>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774" name="Shape 774"/>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775" name="Shape 775"/>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776" name="Shape 776"/>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777" name="Shape 777"/>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grpSp>
        <p:nvGrpSpPr>
          <p:cNvPr id="778" name="Shape 778"/>
          <p:cNvGrpSpPr/>
          <p:nvPr/>
        </p:nvGrpSpPr>
        <p:grpSpPr>
          <a:xfrm rot="10800000" flipH="1">
            <a:off x="7663686" y="3682711"/>
            <a:ext cx="1034724" cy="895486"/>
            <a:chOff x="238125" y="1431100"/>
            <a:chExt cx="3296350" cy="2852775"/>
          </a:xfrm>
        </p:grpSpPr>
        <p:sp>
          <p:nvSpPr>
            <p:cNvPr id="779" name="Shape 779"/>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780" name="Shape 780"/>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781" name="Shape 781"/>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782" name="Shape 782"/>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783" name="Shape 783"/>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784" name="Shape 784"/>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785" name="Shape 785"/>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786" name="Shape 786"/>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787" name="Shape 787"/>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788" name="Shape 788"/>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789" name="Shape 789"/>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790" name="Shape 790"/>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791" name="Shape 791"/>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792" name="Shape 792"/>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793" name="Shape 793"/>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794" name="Shape 794"/>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795" name="Shape 795"/>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796" name="Shape 796"/>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797" name="Shape 797"/>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798" name="Shape 798"/>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799" name="Shape 799"/>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800" name="Shape 800"/>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801" name="Shape 801"/>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802" name="Shape 802"/>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803" name="Shape 803"/>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804" name="Shape 804"/>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805" name="Shape 805"/>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806" name="Shape 806"/>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807" name="Shape 807"/>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808" name="Shape 808"/>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809" name="Shape 809"/>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810" name="Shape 810"/>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811" name="Shape 811"/>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812" name="Shape 812"/>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813" name="Shape 813"/>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814" name="Shape 814"/>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815" name="Shape 815"/>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816" name="Shape 816"/>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817" name="Shape 817"/>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818" name="Shape 818"/>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819" name="Shape 819"/>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820" name="Shape 820"/>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821" name="Shape 821"/>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822" name="Shape 822"/>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823" name="Shape 823"/>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824" name="Shape 824"/>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825" name="Shape 825"/>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826" name="Shape 826"/>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827" name="Shape 827"/>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828" name="Shape 828"/>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829" name="Shape 829"/>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830" name="Shape 830"/>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831" name="Shape 831"/>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832" name="Shape 832"/>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833" name="Shape 833"/>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834" name="Shape 834"/>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835" name="Shape 835"/>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836" name="Shape 836"/>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837" name="Shape 837"/>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838" name="Shape 838"/>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839" name="Shape 839"/>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840" name="Shape 840"/>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841" name="Shape 841"/>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842" name="Shape 842"/>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843" name="Shape 843"/>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844" name="Shape 844"/>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845" name="Shape 845"/>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846" name="Shape 846"/>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847" name="Shape 847"/>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848" name="Shape 848"/>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849" name="Shape 849"/>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850" name="Shape 850"/>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851" name="Shape 851"/>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852" name="Shape 852"/>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853" name="Shape 853"/>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854" name="Shape 854"/>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855" name="Shape 855"/>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856" name="Shape 856"/>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857" name="Shape 857"/>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858" name="Shape 858"/>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859" name="Shape 859"/>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860" name="Shape 860"/>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861" name="Shape 861"/>
          <p:cNvSpPr/>
          <p:nvPr/>
        </p:nvSpPr>
        <p:spPr>
          <a:xfrm rot="10800000" flipH="1">
            <a:off x="-123825" y="105897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2" name="Shape 862"/>
          <p:cNvSpPr/>
          <p:nvPr/>
        </p:nvSpPr>
        <p:spPr>
          <a:xfrm rot="10800000" flipH="1">
            <a:off x="638174" y="1440100"/>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63" name="Shape 863"/>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4" name="Shape 864"/>
          <p:cNvSpPr/>
          <p:nvPr/>
        </p:nvSpPr>
        <p:spPr>
          <a:xfrm rot="10800000" flipH="1">
            <a:off x="327799" y="88925"/>
            <a:ext cx="358800"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sp>
        <p:nvSpPr>
          <p:cNvPr id="865" name="Shape 865"/>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66" name="Shape 866"/>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867" name="Shape 867"/>
          <p:cNvSpPr/>
          <p:nvPr/>
        </p:nvSpPr>
        <p:spPr>
          <a:xfrm rot="10800000" flipH="1">
            <a:off x="7821347" y="2935400"/>
            <a:ext cx="819900" cy="7098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68" name="Shape 868"/>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nvGrpSpPr>
          <p:cNvPr id="869" name="Shape 869"/>
          <p:cNvGrpSpPr/>
          <p:nvPr/>
        </p:nvGrpSpPr>
        <p:grpSpPr>
          <a:xfrm>
            <a:off x="1729783" y="61067"/>
            <a:ext cx="351203" cy="324660"/>
            <a:chOff x="5975075" y="2327500"/>
            <a:chExt cx="420100" cy="388350"/>
          </a:xfrm>
        </p:grpSpPr>
        <p:sp>
          <p:nvSpPr>
            <p:cNvPr id="870" name="Shape 870"/>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71" name="Shape 871"/>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872" name="Shape 872"/>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873" name="Shape 873"/>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874" name="Shape 874"/>
          <p:cNvGrpSpPr/>
          <p:nvPr/>
        </p:nvGrpSpPr>
        <p:grpSpPr>
          <a:xfrm>
            <a:off x="7354067" y="3426714"/>
            <a:ext cx="455624" cy="437053"/>
            <a:chOff x="5241175" y="4959100"/>
            <a:chExt cx="539775" cy="517775"/>
          </a:xfrm>
        </p:grpSpPr>
        <p:sp>
          <p:nvSpPr>
            <p:cNvPr id="875" name="Shape 875"/>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76" name="Shape 876"/>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77" name="Shape 877"/>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78" name="Shape 878"/>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79" name="Shape 879"/>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880" name="Shape 880"/>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881" name="Shape 881"/>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grpSp>
        <p:nvGrpSpPr>
          <p:cNvPr id="882" name="Shape 882"/>
          <p:cNvGrpSpPr/>
          <p:nvPr/>
        </p:nvGrpSpPr>
        <p:grpSpPr>
          <a:xfrm>
            <a:off x="904276" y="515192"/>
            <a:ext cx="382958" cy="607110"/>
            <a:chOff x="6718575" y="2318625"/>
            <a:chExt cx="256950" cy="407375"/>
          </a:xfrm>
        </p:grpSpPr>
        <p:sp>
          <p:nvSpPr>
            <p:cNvPr id="883" name="Shape 88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4" name="Shape 88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5" name="Shape 88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6" name="Shape 88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7" name="Shape 88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8" name="Shape 88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89" name="Shape 88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0" name="Shape 89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891" name="Shape 891"/>
          <p:cNvGrpSpPr/>
          <p:nvPr/>
        </p:nvGrpSpPr>
        <p:grpSpPr>
          <a:xfrm>
            <a:off x="335759" y="1840530"/>
            <a:ext cx="342881" cy="350068"/>
            <a:chOff x="3951850" y="2985350"/>
            <a:chExt cx="407950" cy="416500"/>
          </a:xfrm>
        </p:grpSpPr>
        <p:sp>
          <p:nvSpPr>
            <p:cNvPr id="892" name="Shape 89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3" name="Shape 89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4" name="Shape 89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895" name="Shape 89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1732700" y="1735600"/>
            <a:ext cx="4944300" cy="6453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98" name="Shape 898"/>
          <p:cNvSpPr txBox="1">
            <a:spLocks noGrp="1"/>
          </p:cNvSpPr>
          <p:nvPr>
            <p:ph type="body" idx="1"/>
          </p:nvPr>
        </p:nvSpPr>
        <p:spPr>
          <a:xfrm>
            <a:off x="1734000" y="2414450"/>
            <a:ext cx="2667300" cy="2663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899" name="Shape 899"/>
          <p:cNvSpPr txBox="1">
            <a:spLocks noGrp="1"/>
          </p:cNvSpPr>
          <p:nvPr>
            <p:ph type="body" idx="2"/>
          </p:nvPr>
        </p:nvSpPr>
        <p:spPr>
          <a:xfrm>
            <a:off x="4562087" y="2414450"/>
            <a:ext cx="2667300" cy="2663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grpSp>
        <p:nvGrpSpPr>
          <p:cNvPr id="900" name="Shape 900"/>
          <p:cNvGrpSpPr/>
          <p:nvPr/>
        </p:nvGrpSpPr>
        <p:grpSpPr>
          <a:xfrm rot="10800000" flipH="1">
            <a:off x="411206" y="245768"/>
            <a:ext cx="1322798" cy="1145959"/>
            <a:chOff x="4088875" y="1431100"/>
            <a:chExt cx="3293000" cy="2852775"/>
          </a:xfrm>
        </p:grpSpPr>
        <p:sp>
          <p:nvSpPr>
            <p:cNvPr id="901" name="Shape 901"/>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902" name="Shape 902"/>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903" name="Shape 903"/>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904" name="Shape 904"/>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905" name="Shape 905"/>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906" name="Shape 906"/>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907" name="Shape 907"/>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908" name="Shape 908"/>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909" name="Shape 909"/>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910" name="Shape 910"/>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911" name="Shape 911"/>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912" name="Shape 912"/>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913" name="Shape 913"/>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914" name="Shape 914"/>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915" name="Shape 915"/>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916" name="Shape 916"/>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917" name="Shape 917"/>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918" name="Shape 918"/>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919" name="Shape 919"/>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920" name="Shape 920"/>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921" name="Shape 921"/>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922" name="Shape 922"/>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923" name="Shape 923"/>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924" name="Shape 924"/>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925" name="Shape 925"/>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926" name="Shape 926"/>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927" name="Shape 927"/>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928" name="Shape 928"/>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929" name="Shape 929"/>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930" name="Shape 930"/>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931" name="Shape 931"/>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932" name="Shape 932"/>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933" name="Shape 933"/>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934" name="Shape 934"/>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935" name="Shape 935"/>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936" name="Shape 936"/>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937" name="Shape 937"/>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938" name="Shape 938"/>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939" name="Shape 939"/>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940" name="Shape 940"/>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941" name="Shape 941"/>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942" name="Shape 942"/>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943" name="Shape 943"/>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944" name="Shape 944"/>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945" name="Shape 945"/>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946" name="Shape 946"/>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947" name="Shape 947"/>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948" name="Shape 948"/>
          <p:cNvSpPr/>
          <p:nvPr/>
        </p:nvSpPr>
        <p:spPr>
          <a:xfrm rot="10800000" flipH="1">
            <a:off x="-123825" y="105897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49" name="Shape 949"/>
          <p:cNvSpPr/>
          <p:nvPr/>
        </p:nvSpPr>
        <p:spPr>
          <a:xfrm rot="10800000" flipH="1">
            <a:off x="638174" y="1440100"/>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950" name="Shape 950"/>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1" name="Shape 951"/>
          <p:cNvSpPr/>
          <p:nvPr/>
        </p:nvSpPr>
        <p:spPr>
          <a:xfrm rot="10800000" flipH="1">
            <a:off x="327799" y="88925"/>
            <a:ext cx="358800"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952" name="Shape 952"/>
          <p:cNvGrpSpPr/>
          <p:nvPr/>
        </p:nvGrpSpPr>
        <p:grpSpPr>
          <a:xfrm>
            <a:off x="1729783" y="61067"/>
            <a:ext cx="351203" cy="324660"/>
            <a:chOff x="5975075" y="2327500"/>
            <a:chExt cx="420100" cy="388350"/>
          </a:xfrm>
        </p:grpSpPr>
        <p:sp>
          <p:nvSpPr>
            <p:cNvPr id="953" name="Shape 953"/>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954" name="Shape 954"/>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955" name="Shape 955"/>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956" name="Shape 956"/>
          <p:cNvGrpSpPr/>
          <p:nvPr/>
        </p:nvGrpSpPr>
        <p:grpSpPr>
          <a:xfrm>
            <a:off x="904276" y="515192"/>
            <a:ext cx="382958" cy="607110"/>
            <a:chOff x="6718575" y="2318625"/>
            <a:chExt cx="256950" cy="407375"/>
          </a:xfrm>
        </p:grpSpPr>
        <p:sp>
          <p:nvSpPr>
            <p:cNvPr id="957" name="Shape 957"/>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8" name="Shape 958"/>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59" name="Shape 959"/>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0" name="Shape 960"/>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1" name="Shape 961"/>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2" name="Shape 962"/>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3" name="Shape 963"/>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4" name="Shape 964"/>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65" name="Shape 965"/>
          <p:cNvGrpSpPr/>
          <p:nvPr/>
        </p:nvGrpSpPr>
        <p:grpSpPr>
          <a:xfrm>
            <a:off x="335759" y="1840530"/>
            <a:ext cx="342881" cy="350068"/>
            <a:chOff x="3951850" y="2985350"/>
            <a:chExt cx="407950" cy="416500"/>
          </a:xfrm>
        </p:grpSpPr>
        <p:sp>
          <p:nvSpPr>
            <p:cNvPr id="966" name="Shape 966"/>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7" name="Shape 967"/>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8" name="Shape 968"/>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969" name="Shape 969"/>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970" name="Shape 970"/>
          <p:cNvGrpSpPr/>
          <p:nvPr/>
        </p:nvGrpSpPr>
        <p:grpSpPr>
          <a:xfrm rot="10800000" flipH="1">
            <a:off x="7663686" y="3682711"/>
            <a:ext cx="1034724" cy="895486"/>
            <a:chOff x="238125" y="1431100"/>
            <a:chExt cx="3296350" cy="2852775"/>
          </a:xfrm>
        </p:grpSpPr>
        <p:sp>
          <p:nvSpPr>
            <p:cNvPr id="971" name="Shape 971"/>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972" name="Shape 972"/>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973" name="Shape 973"/>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974" name="Shape 974"/>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975" name="Shape 975"/>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976" name="Shape 976"/>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977" name="Shape 977"/>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978" name="Shape 978"/>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979" name="Shape 979"/>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980" name="Shape 980"/>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981" name="Shape 981"/>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982" name="Shape 982"/>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983" name="Shape 983"/>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984" name="Shape 984"/>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985" name="Shape 985"/>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986" name="Shape 986"/>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987" name="Shape 987"/>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988" name="Shape 988"/>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989" name="Shape 989"/>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990" name="Shape 990"/>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991" name="Shape 991"/>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992" name="Shape 992"/>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993" name="Shape 993"/>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994" name="Shape 994"/>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995" name="Shape 995"/>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996" name="Shape 996"/>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997" name="Shape 997"/>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998" name="Shape 998"/>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999" name="Shape 999"/>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000" name="Shape 1000"/>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001" name="Shape 1001"/>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002" name="Shape 1002"/>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003" name="Shape 1003"/>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004" name="Shape 1004"/>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005" name="Shape 1005"/>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006" name="Shape 1006"/>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007" name="Shape 1007"/>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008" name="Shape 1008"/>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009" name="Shape 1009"/>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010" name="Shape 1010"/>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011" name="Shape 1011"/>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012" name="Shape 1012"/>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013" name="Shape 1013"/>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014" name="Shape 1014"/>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015" name="Shape 1015"/>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016" name="Shape 1016"/>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017" name="Shape 1017"/>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018" name="Shape 1018"/>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019" name="Shape 1019"/>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020" name="Shape 1020"/>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021" name="Shape 1021"/>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022" name="Shape 1022"/>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023" name="Shape 1023"/>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024" name="Shape 1024"/>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025" name="Shape 1025"/>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026" name="Shape 1026"/>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027" name="Shape 1027"/>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028" name="Shape 1028"/>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029" name="Shape 1029"/>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030" name="Shape 1030"/>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031" name="Shape 1031"/>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032" name="Shape 1032"/>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033" name="Shape 1033"/>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034" name="Shape 1034"/>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035" name="Shape 1035"/>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036" name="Shape 1036"/>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037" name="Shape 1037"/>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038" name="Shape 1038"/>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039" name="Shape 1039"/>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040" name="Shape 1040"/>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041" name="Shape 1041"/>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042" name="Shape 1042"/>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043" name="Shape 1043"/>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044" name="Shape 1044"/>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045" name="Shape 1045"/>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046" name="Shape 1046"/>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047" name="Shape 1047"/>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048" name="Shape 1048"/>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049" name="Shape 1049"/>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050" name="Shape 1050"/>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051" name="Shape 1051"/>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052" name="Shape 1052"/>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053" name="Shape 1053"/>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4" name="Shape 1054"/>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1055" name="Shape 1055"/>
          <p:cNvSpPr/>
          <p:nvPr/>
        </p:nvSpPr>
        <p:spPr>
          <a:xfrm rot="10800000" flipH="1">
            <a:off x="7821347" y="2935400"/>
            <a:ext cx="819900" cy="7098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056" name="Shape 1056"/>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057" name="Shape 1057"/>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1058" name="Shape 1058"/>
          <p:cNvGrpSpPr/>
          <p:nvPr/>
        </p:nvGrpSpPr>
        <p:grpSpPr>
          <a:xfrm>
            <a:off x="7354067" y="3426714"/>
            <a:ext cx="455624" cy="437053"/>
            <a:chOff x="5241175" y="4959100"/>
            <a:chExt cx="539775" cy="517775"/>
          </a:xfrm>
        </p:grpSpPr>
        <p:sp>
          <p:nvSpPr>
            <p:cNvPr id="1059" name="Shape 1059"/>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060" name="Shape 1060"/>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061" name="Shape 1061"/>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062" name="Shape 1062"/>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063" name="Shape 1063"/>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064" name="Shape 1064"/>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065" name="Shape 1065"/>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1066"/>
        <p:cNvGrpSpPr/>
        <p:nvPr/>
      </p:nvGrpSpPr>
      <p:grpSpPr>
        <a:xfrm>
          <a:off x="0" y="0"/>
          <a:ext cx="0" cy="0"/>
          <a:chOff x="0" y="0"/>
          <a:chExt cx="0" cy="0"/>
        </a:xfrm>
      </p:grpSpPr>
      <p:sp>
        <p:nvSpPr>
          <p:cNvPr id="1067" name="Shape 1067"/>
          <p:cNvSpPr txBox="1">
            <a:spLocks noGrp="1"/>
          </p:cNvSpPr>
          <p:nvPr>
            <p:ph type="title"/>
          </p:nvPr>
        </p:nvSpPr>
        <p:spPr>
          <a:xfrm>
            <a:off x="1732700" y="1735600"/>
            <a:ext cx="4944300" cy="6453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68" name="Shape 1068"/>
          <p:cNvSpPr txBox="1">
            <a:spLocks noGrp="1"/>
          </p:cNvSpPr>
          <p:nvPr>
            <p:ph type="body" idx="1"/>
          </p:nvPr>
        </p:nvSpPr>
        <p:spPr>
          <a:xfrm>
            <a:off x="1732700" y="2380900"/>
            <a:ext cx="2176800" cy="2544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69" name="Shape 1069"/>
          <p:cNvSpPr txBox="1">
            <a:spLocks noGrp="1"/>
          </p:cNvSpPr>
          <p:nvPr>
            <p:ph type="body" idx="2"/>
          </p:nvPr>
        </p:nvSpPr>
        <p:spPr>
          <a:xfrm>
            <a:off x="4020972" y="2380900"/>
            <a:ext cx="2176800" cy="2544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070" name="Shape 1070"/>
          <p:cNvSpPr txBox="1">
            <a:spLocks noGrp="1"/>
          </p:cNvSpPr>
          <p:nvPr>
            <p:ph type="body" idx="3"/>
          </p:nvPr>
        </p:nvSpPr>
        <p:spPr>
          <a:xfrm>
            <a:off x="6309244" y="2380900"/>
            <a:ext cx="2176800" cy="25449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grpSp>
        <p:nvGrpSpPr>
          <p:cNvPr id="1071" name="Shape 1071"/>
          <p:cNvGrpSpPr/>
          <p:nvPr/>
        </p:nvGrpSpPr>
        <p:grpSpPr>
          <a:xfrm rot="10800000" flipH="1">
            <a:off x="411206" y="245768"/>
            <a:ext cx="1322798" cy="1145959"/>
            <a:chOff x="4088875" y="1431100"/>
            <a:chExt cx="3293000" cy="2852775"/>
          </a:xfrm>
        </p:grpSpPr>
        <p:sp>
          <p:nvSpPr>
            <p:cNvPr id="1072" name="Shape 1072"/>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073" name="Shape 1073"/>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074" name="Shape 1074"/>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075" name="Shape 1075"/>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076" name="Shape 1076"/>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077" name="Shape 1077"/>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078" name="Shape 1078"/>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079" name="Shape 1079"/>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080" name="Shape 1080"/>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081" name="Shape 1081"/>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082" name="Shape 1082"/>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083" name="Shape 1083"/>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084" name="Shape 1084"/>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085" name="Shape 1085"/>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086" name="Shape 1086"/>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087" name="Shape 1087"/>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088" name="Shape 1088"/>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089" name="Shape 1089"/>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090" name="Shape 1090"/>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091" name="Shape 1091"/>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092" name="Shape 1092"/>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093" name="Shape 1093"/>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094" name="Shape 1094"/>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095" name="Shape 1095"/>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096" name="Shape 1096"/>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097" name="Shape 1097"/>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098" name="Shape 1098"/>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099" name="Shape 1099"/>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100" name="Shape 1100"/>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101" name="Shape 1101"/>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102" name="Shape 1102"/>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103" name="Shape 1103"/>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104" name="Shape 1104"/>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105" name="Shape 1105"/>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106" name="Shape 1106"/>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107" name="Shape 1107"/>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108" name="Shape 1108"/>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109" name="Shape 1109"/>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110" name="Shape 1110"/>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111" name="Shape 1111"/>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112" name="Shape 1112"/>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113" name="Shape 1113"/>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114" name="Shape 1114"/>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115" name="Shape 1115"/>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116" name="Shape 1116"/>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117" name="Shape 1117"/>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118" name="Shape 1118"/>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119" name="Shape 1119"/>
          <p:cNvSpPr/>
          <p:nvPr/>
        </p:nvSpPr>
        <p:spPr>
          <a:xfrm rot="10800000" flipH="1">
            <a:off x="-123825" y="105897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0" name="Shape 1120"/>
          <p:cNvSpPr/>
          <p:nvPr/>
        </p:nvSpPr>
        <p:spPr>
          <a:xfrm rot="10800000" flipH="1">
            <a:off x="638174" y="1440100"/>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121" name="Shape 1121"/>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2" name="Shape 1122"/>
          <p:cNvSpPr/>
          <p:nvPr/>
        </p:nvSpPr>
        <p:spPr>
          <a:xfrm rot="10800000" flipH="1">
            <a:off x="327799" y="88925"/>
            <a:ext cx="358800"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1123" name="Shape 1123"/>
          <p:cNvGrpSpPr/>
          <p:nvPr/>
        </p:nvGrpSpPr>
        <p:grpSpPr>
          <a:xfrm>
            <a:off x="1729783" y="61067"/>
            <a:ext cx="351203" cy="324660"/>
            <a:chOff x="5975075" y="2327500"/>
            <a:chExt cx="420100" cy="388350"/>
          </a:xfrm>
        </p:grpSpPr>
        <p:sp>
          <p:nvSpPr>
            <p:cNvPr id="1124" name="Shape 1124"/>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125" name="Shape 1125"/>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126" name="Shape 1126"/>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1127" name="Shape 1127"/>
          <p:cNvGrpSpPr/>
          <p:nvPr/>
        </p:nvGrpSpPr>
        <p:grpSpPr>
          <a:xfrm>
            <a:off x="904276" y="515192"/>
            <a:ext cx="382958" cy="607110"/>
            <a:chOff x="6718575" y="2318625"/>
            <a:chExt cx="256950" cy="407375"/>
          </a:xfrm>
        </p:grpSpPr>
        <p:sp>
          <p:nvSpPr>
            <p:cNvPr id="1128" name="Shape 112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9" name="Shape 1129"/>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0" name="Shape 113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1" name="Shape 1131"/>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2" name="Shape 113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3" name="Shape 113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4" name="Shape 1134"/>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5" name="Shape 1135"/>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136" name="Shape 1136"/>
          <p:cNvGrpSpPr/>
          <p:nvPr/>
        </p:nvGrpSpPr>
        <p:grpSpPr>
          <a:xfrm>
            <a:off x="335759" y="1840530"/>
            <a:ext cx="342881" cy="350068"/>
            <a:chOff x="3951850" y="2985350"/>
            <a:chExt cx="407950" cy="416500"/>
          </a:xfrm>
        </p:grpSpPr>
        <p:sp>
          <p:nvSpPr>
            <p:cNvPr id="1137" name="Shape 113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8" name="Shape 113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9" name="Shape 113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40" name="Shape 114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41"/>
        <p:cNvGrpSpPr/>
        <p:nvPr/>
      </p:nvGrpSpPr>
      <p:grpSpPr>
        <a:xfrm>
          <a:off x="0" y="0"/>
          <a:ext cx="0" cy="0"/>
          <a:chOff x="0" y="0"/>
          <a:chExt cx="0" cy="0"/>
        </a:xfrm>
      </p:grpSpPr>
      <p:sp>
        <p:nvSpPr>
          <p:cNvPr id="1142" name="Shape 1142"/>
          <p:cNvSpPr txBox="1">
            <a:spLocks noGrp="1"/>
          </p:cNvSpPr>
          <p:nvPr>
            <p:ph type="title"/>
          </p:nvPr>
        </p:nvSpPr>
        <p:spPr>
          <a:xfrm>
            <a:off x="1732700" y="821200"/>
            <a:ext cx="4944300" cy="6453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grpSp>
        <p:nvGrpSpPr>
          <p:cNvPr id="1143" name="Shape 1143"/>
          <p:cNvGrpSpPr/>
          <p:nvPr/>
        </p:nvGrpSpPr>
        <p:grpSpPr>
          <a:xfrm rot="10800000" flipH="1">
            <a:off x="411206" y="245768"/>
            <a:ext cx="1322798" cy="1145959"/>
            <a:chOff x="4088875" y="1431100"/>
            <a:chExt cx="3293000" cy="2852775"/>
          </a:xfrm>
        </p:grpSpPr>
        <p:sp>
          <p:nvSpPr>
            <p:cNvPr id="1144" name="Shape 1144"/>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145" name="Shape 1145"/>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146" name="Shape 1146"/>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147" name="Shape 1147"/>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148" name="Shape 1148"/>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149" name="Shape 1149"/>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150" name="Shape 1150"/>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151" name="Shape 1151"/>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152" name="Shape 1152"/>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153" name="Shape 1153"/>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154" name="Shape 1154"/>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155" name="Shape 1155"/>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156" name="Shape 1156"/>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157" name="Shape 1157"/>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158" name="Shape 1158"/>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159" name="Shape 1159"/>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160" name="Shape 1160"/>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161" name="Shape 1161"/>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162" name="Shape 1162"/>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163" name="Shape 1163"/>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164" name="Shape 1164"/>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165" name="Shape 1165"/>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166" name="Shape 1166"/>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167" name="Shape 1167"/>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168" name="Shape 1168"/>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169" name="Shape 1169"/>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170" name="Shape 1170"/>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171" name="Shape 1171"/>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172" name="Shape 1172"/>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173" name="Shape 1173"/>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174" name="Shape 1174"/>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175" name="Shape 1175"/>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176" name="Shape 1176"/>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177" name="Shape 1177"/>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178" name="Shape 1178"/>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179" name="Shape 1179"/>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180" name="Shape 1180"/>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181" name="Shape 1181"/>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182" name="Shape 1182"/>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183" name="Shape 1183"/>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184" name="Shape 1184"/>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185" name="Shape 1185"/>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186" name="Shape 1186"/>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187" name="Shape 1187"/>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188" name="Shape 1188"/>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189" name="Shape 1189"/>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190" name="Shape 1190"/>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191" name="Shape 1191"/>
          <p:cNvSpPr/>
          <p:nvPr/>
        </p:nvSpPr>
        <p:spPr>
          <a:xfrm rot="10800000" flipH="1">
            <a:off x="-123825" y="105897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2" name="Shape 1192"/>
          <p:cNvSpPr/>
          <p:nvPr/>
        </p:nvSpPr>
        <p:spPr>
          <a:xfrm rot="10800000" flipH="1">
            <a:off x="638174" y="1440100"/>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193" name="Shape 1193"/>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94" name="Shape 1194"/>
          <p:cNvSpPr/>
          <p:nvPr/>
        </p:nvSpPr>
        <p:spPr>
          <a:xfrm rot="10800000" flipH="1">
            <a:off x="327799" y="88925"/>
            <a:ext cx="358800"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1195" name="Shape 1195"/>
          <p:cNvGrpSpPr/>
          <p:nvPr/>
        </p:nvGrpSpPr>
        <p:grpSpPr>
          <a:xfrm>
            <a:off x="1729783" y="61067"/>
            <a:ext cx="351203" cy="324660"/>
            <a:chOff x="5975075" y="2327500"/>
            <a:chExt cx="420100" cy="388350"/>
          </a:xfrm>
        </p:grpSpPr>
        <p:sp>
          <p:nvSpPr>
            <p:cNvPr id="1196" name="Shape 1196"/>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197" name="Shape 1197"/>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198" name="Shape 1198"/>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1199" name="Shape 1199"/>
          <p:cNvGrpSpPr/>
          <p:nvPr/>
        </p:nvGrpSpPr>
        <p:grpSpPr>
          <a:xfrm>
            <a:off x="904276" y="515192"/>
            <a:ext cx="382958" cy="607110"/>
            <a:chOff x="6718575" y="2318625"/>
            <a:chExt cx="256950" cy="407375"/>
          </a:xfrm>
        </p:grpSpPr>
        <p:sp>
          <p:nvSpPr>
            <p:cNvPr id="1200" name="Shape 1200"/>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1" name="Shape 1201"/>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2" name="Shape 1202"/>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3" name="Shape 1203"/>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4" name="Shape 1204"/>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5" name="Shape 1205"/>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6" name="Shape 1206"/>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07" name="Shape 1207"/>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208" name="Shape 1208"/>
          <p:cNvGrpSpPr/>
          <p:nvPr/>
        </p:nvGrpSpPr>
        <p:grpSpPr>
          <a:xfrm>
            <a:off x="335759" y="1840530"/>
            <a:ext cx="342881" cy="350068"/>
            <a:chOff x="3951850" y="2985350"/>
            <a:chExt cx="407950" cy="416500"/>
          </a:xfrm>
        </p:grpSpPr>
        <p:sp>
          <p:nvSpPr>
            <p:cNvPr id="1209" name="Shape 1209"/>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0" name="Shape 1210"/>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1" name="Shape 1211"/>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12" name="Shape 1212"/>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213" name="Shape 1213"/>
          <p:cNvGrpSpPr/>
          <p:nvPr/>
        </p:nvGrpSpPr>
        <p:grpSpPr>
          <a:xfrm rot="10800000" flipH="1">
            <a:off x="7663686" y="3682711"/>
            <a:ext cx="1034724" cy="895486"/>
            <a:chOff x="238125" y="1431100"/>
            <a:chExt cx="3296350" cy="2852775"/>
          </a:xfrm>
        </p:grpSpPr>
        <p:sp>
          <p:nvSpPr>
            <p:cNvPr id="1214" name="Shape 1214"/>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215" name="Shape 1215"/>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216" name="Shape 1216"/>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217" name="Shape 1217"/>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218" name="Shape 1218"/>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219" name="Shape 1219"/>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220" name="Shape 1220"/>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221" name="Shape 1221"/>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222" name="Shape 1222"/>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223" name="Shape 1223"/>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224" name="Shape 1224"/>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225" name="Shape 1225"/>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226" name="Shape 1226"/>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227" name="Shape 1227"/>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228" name="Shape 1228"/>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229" name="Shape 1229"/>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230" name="Shape 1230"/>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231" name="Shape 1231"/>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232" name="Shape 1232"/>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233" name="Shape 1233"/>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234" name="Shape 1234"/>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235" name="Shape 1235"/>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236" name="Shape 1236"/>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237" name="Shape 1237"/>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238" name="Shape 1238"/>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239" name="Shape 1239"/>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240" name="Shape 1240"/>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241" name="Shape 1241"/>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242" name="Shape 1242"/>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243" name="Shape 1243"/>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244" name="Shape 1244"/>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245" name="Shape 1245"/>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246" name="Shape 1246"/>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247" name="Shape 1247"/>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248" name="Shape 1248"/>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249" name="Shape 1249"/>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250" name="Shape 1250"/>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251" name="Shape 1251"/>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252" name="Shape 1252"/>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253" name="Shape 1253"/>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254" name="Shape 1254"/>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255" name="Shape 1255"/>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256" name="Shape 1256"/>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257" name="Shape 1257"/>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258" name="Shape 1258"/>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259" name="Shape 1259"/>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260" name="Shape 1260"/>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261" name="Shape 1261"/>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262" name="Shape 1262"/>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263" name="Shape 1263"/>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264" name="Shape 1264"/>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265" name="Shape 1265"/>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266" name="Shape 1266"/>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267" name="Shape 1267"/>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268" name="Shape 1268"/>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269" name="Shape 1269"/>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270" name="Shape 1270"/>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271" name="Shape 1271"/>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272" name="Shape 1272"/>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273" name="Shape 1273"/>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274" name="Shape 1274"/>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275" name="Shape 1275"/>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276" name="Shape 1276"/>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277" name="Shape 1277"/>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278" name="Shape 1278"/>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279" name="Shape 1279"/>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280" name="Shape 1280"/>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281" name="Shape 1281"/>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282" name="Shape 1282"/>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283" name="Shape 1283"/>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284" name="Shape 1284"/>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285" name="Shape 1285"/>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286" name="Shape 1286"/>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287" name="Shape 1287"/>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288" name="Shape 1288"/>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289" name="Shape 1289"/>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290" name="Shape 1290"/>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291" name="Shape 1291"/>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292" name="Shape 1292"/>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293" name="Shape 1293"/>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294" name="Shape 1294"/>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295" name="Shape 1295"/>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296" name="Shape 1296"/>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97" name="Shape 1297"/>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1298" name="Shape 1298"/>
          <p:cNvSpPr/>
          <p:nvPr/>
        </p:nvSpPr>
        <p:spPr>
          <a:xfrm rot="10800000" flipH="1">
            <a:off x="7821347" y="2935400"/>
            <a:ext cx="819900" cy="7098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299" name="Shape 1299"/>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00" name="Shape 1300"/>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1301" name="Shape 1301"/>
          <p:cNvGrpSpPr/>
          <p:nvPr/>
        </p:nvGrpSpPr>
        <p:grpSpPr>
          <a:xfrm>
            <a:off x="7354067" y="3426714"/>
            <a:ext cx="455624" cy="437053"/>
            <a:chOff x="5241175" y="4959100"/>
            <a:chExt cx="539775" cy="517775"/>
          </a:xfrm>
        </p:grpSpPr>
        <p:sp>
          <p:nvSpPr>
            <p:cNvPr id="1302" name="Shape 1302"/>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03" name="Shape 1303"/>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04" name="Shape 1304"/>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05" name="Shape 1305"/>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06" name="Shape 1306"/>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07" name="Shape 1307"/>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308" name="Shape 1308"/>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aption">
    <p:spTree>
      <p:nvGrpSpPr>
        <p:cNvPr id="1" name="Shape 1309"/>
        <p:cNvGrpSpPr/>
        <p:nvPr/>
      </p:nvGrpSpPr>
      <p:grpSpPr>
        <a:xfrm>
          <a:off x="0" y="0"/>
          <a:ext cx="0" cy="0"/>
          <a:chOff x="0" y="0"/>
          <a:chExt cx="0" cy="0"/>
        </a:xfrm>
      </p:grpSpPr>
      <p:sp>
        <p:nvSpPr>
          <p:cNvPr id="1310" name="Shape 1310"/>
          <p:cNvSpPr txBox="1">
            <a:spLocks noGrp="1"/>
          </p:cNvSpPr>
          <p:nvPr>
            <p:ph type="body" idx="1"/>
          </p:nvPr>
        </p:nvSpPr>
        <p:spPr>
          <a:xfrm>
            <a:off x="457200" y="4406309"/>
            <a:ext cx="8229600" cy="519600"/>
          </a:xfrm>
          <a:prstGeom prst="rect">
            <a:avLst/>
          </a:prstGeom>
        </p:spPr>
        <p:txBody>
          <a:bodyPr lIns="91425" tIns="91425" rIns="91425" bIns="91425" anchor="t" anchorCtr="0"/>
          <a:lstStyle>
            <a:lvl1pPr lvl="0" algn="ctr" rtl="0">
              <a:spcBef>
                <a:spcPts val="360"/>
              </a:spcBef>
              <a:buNone/>
              <a:defRPr/>
            </a:lvl1pPr>
          </a:lstStyle>
          <a:p>
            <a:endParaRPr/>
          </a:p>
        </p:txBody>
      </p:sp>
      <p:grpSp>
        <p:nvGrpSpPr>
          <p:cNvPr id="1311" name="Shape 1311"/>
          <p:cNvGrpSpPr/>
          <p:nvPr/>
        </p:nvGrpSpPr>
        <p:grpSpPr>
          <a:xfrm rot="10800000" flipH="1">
            <a:off x="411206" y="245768"/>
            <a:ext cx="1322798" cy="1145959"/>
            <a:chOff x="4088875" y="1431100"/>
            <a:chExt cx="3293000" cy="2852775"/>
          </a:xfrm>
        </p:grpSpPr>
        <p:sp>
          <p:nvSpPr>
            <p:cNvPr id="1312" name="Shape 1312"/>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313" name="Shape 1313"/>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314" name="Shape 1314"/>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315" name="Shape 1315"/>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316" name="Shape 1316"/>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317" name="Shape 1317"/>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318" name="Shape 1318"/>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319" name="Shape 1319"/>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320" name="Shape 1320"/>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321" name="Shape 1321"/>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322" name="Shape 1322"/>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323" name="Shape 1323"/>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324" name="Shape 1324"/>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325" name="Shape 1325"/>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326" name="Shape 1326"/>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327" name="Shape 1327"/>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328" name="Shape 1328"/>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329" name="Shape 1329"/>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330" name="Shape 1330"/>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331" name="Shape 1331"/>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332" name="Shape 1332"/>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333" name="Shape 1333"/>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334" name="Shape 1334"/>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335" name="Shape 1335"/>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336" name="Shape 1336"/>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337" name="Shape 1337"/>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338" name="Shape 1338"/>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339" name="Shape 1339"/>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340" name="Shape 1340"/>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341" name="Shape 1341"/>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342" name="Shape 1342"/>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343" name="Shape 1343"/>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344" name="Shape 1344"/>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345" name="Shape 1345"/>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346" name="Shape 1346"/>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347" name="Shape 1347"/>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348" name="Shape 1348"/>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349" name="Shape 1349"/>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350" name="Shape 1350"/>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351" name="Shape 1351"/>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352" name="Shape 1352"/>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353" name="Shape 1353"/>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354" name="Shape 1354"/>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355" name="Shape 1355"/>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356" name="Shape 1356"/>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357" name="Shape 1357"/>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358" name="Shape 1358"/>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359" name="Shape 1359"/>
          <p:cNvSpPr/>
          <p:nvPr/>
        </p:nvSpPr>
        <p:spPr>
          <a:xfrm rot="10800000" flipH="1">
            <a:off x="-123825" y="1058975"/>
            <a:ext cx="819900" cy="7101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0" name="Shape 1360"/>
          <p:cNvSpPr/>
          <p:nvPr/>
        </p:nvSpPr>
        <p:spPr>
          <a:xfrm rot="10800000" flipH="1">
            <a:off x="638174" y="1440100"/>
            <a:ext cx="428700" cy="371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61" name="Shape 1361"/>
          <p:cNvSpPr/>
          <p:nvPr/>
        </p:nvSpPr>
        <p:spPr>
          <a:xfrm rot="10800000" flipH="1">
            <a:off x="1495424" y="-131650"/>
            <a:ext cx="819900" cy="7101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2" name="Shape 1362"/>
          <p:cNvSpPr/>
          <p:nvPr/>
        </p:nvSpPr>
        <p:spPr>
          <a:xfrm rot="10800000" flipH="1">
            <a:off x="327799" y="88925"/>
            <a:ext cx="358800" cy="3105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1363" name="Shape 1363"/>
          <p:cNvGrpSpPr/>
          <p:nvPr/>
        </p:nvGrpSpPr>
        <p:grpSpPr>
          <a:xfrm>
            <a:off x="1729783" y="61067"/>
            <a:ext cx="351203" cy="324660"/>
            <a:chOff x="5975075" y="2327500"/>
            <a:chExt cx="420100" cy="388350"/>
          </a:xfrm>
        </p:grpSpPr>
        <p:sp>
          <p:nvSpPr>
            <p:cNvPr id="1364" name="Shape 1364"/>
            <p:cNvSpPr/>
            <p:nvPr/>
          </p:nvSpPr>
          <p:spPr>
            <a:xfrm>
              <a:off x="5975075" y="2474650"/>
              <a:ext cx="98325" cy="220450"/>
            </a:xfrm>
            <a:custGeom>
              <a:avLst/>
              <a:gdLst/>
              <a:ahLst/>
              <a:cxnLst/>
              <a:rect l="0" t="0" r="0" b="0"/>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365" name="Shape 1365"/>
            <p:cNvSpPr/>
            <p:nvPr/>
          </p:nvSpPr>
          <p:spPr>
            <a:xfrm>
              <a:off x="6088025" y="2327500"/>
              <a:ext cx="307150" cy="388350"/>
            </a:xfrm>
            <a:custGeom>
              <a:avLst/>
              <a:gdLst/>
              <a:ahLst/>
              <a:cxnLst/>
              <a:rect l="0" t="0" r="0" b="0"/>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366" name="Shape 1366"/>
          <p:cNvSpPr/>
          <p:nvPr/>
        </p:nvSpPr>
        <p:spPr>
          <a:xfrm>
            <a:off x="203100" y="1270176"/>
            <a:ext cx="166061" cy="287704"/>
          </a:xfrm>
          <a:custGeom>
            <a:avLst/>
            <a:gdLst/>
            <a:ahLst/>
            <a:cxnLst/>
            <a:rect l="0" t="0" r="0" b="0"/>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grpSp>
        <p:nvGrpSpPr>
          <p:cNvPr id="1367" name="Shape 1367"/>
          <p:cNvGrpSpPr/>
          <p:nvPr/>
        </p:nvGrpSpPr>
        <p:grpSpPr>
          <a:xfrm>
            <a:off x="904276" y="515192"/>
            <a:ext cx="382958" cy="607110"/>
            <a:chOff x="6718575" y="2318625"/>
            <a:chExt cx="256950" cy="407375"/>
          </a:xfrm>
        </p:grpSpPr>
        <p:sp>
          <p:nvSpPr>
            <p:cNvPr id="1368" name="Shape 1368"/>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69" name="Shape 1369"/>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0" name="Shape 1370"/>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1" name="Shape 1371"/>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2" name="Shape 1372"/>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3" name="Shape 1373"/>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4" name="Shape 1374"/>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5" name="Shape 1375"/>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376" name="Shape 1376"/>
          <p:cNvGrpSpPr/>
          <p:nvPr/>
        </p:nvGrpSpPr>
        <p:grpSpPr>
          <a:xfrm>
            <a:off x="335759" y="1840530"/>
            <a:ext cx="342881" cy="350068"/>
            <a:chOff x="3951850" y="2985350"/>
            <a:chExt cx="407950" cy="416500"/>
          </a:xfrm>
        </p:grpSpPr>
        <p:sp>
          <p:nvSpPr>
            <p:cNvPr id="1377" name="Shape 1377"/>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8" name="Shape 1378"/>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79" name="Shape 1379"/>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80" name="Shape 1380"/>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9050" cap="rnd"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1381" name="Shape 1381"/>
          <p:cNvGrpSpPr/>
          <p:nvPr/>
        </p:nvGrpSpPr>
        <p:grpSpPr>
          <a:xfrm rot="10800000" flipH="1">
            <a:off x="7663686" y="3682711"/>
            <a:ext cx="1034724" cy="895486"/>
            <a:chOff x="238125" y="1431100"/>
            <a:chExt cx="3296350" cy="2852775"/>
          </a:xfrm>
        </p:grpSpPr>
        <p:sp>
          <p:nvSpPr>
            <p:cNvPr id="1382" name="Shape 1382"/>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383" name="Shape 1383"/>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384" name="Shape 1384"/>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385" name="Shape 1385"/>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386" name="Shape 1386"/>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387" name="Shape 1387"/>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388" name="Shape 1388"/>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389" name="Shape 1389"/>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390" name="Shape 1390"/>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391" name="Shape 1391"/>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392" name="Shape 1392"/>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393" name="Shape 1393"/>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394" name="Shape 1394"/>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395" name="Shape 1395"/>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396" name="Shape 1396"/>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397" name="Shape 1397"/>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398" name="Shape 1398"/>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399" name="Shape 1399"/>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400" name="Shape 1400"/>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401" name="Shape 1401"/>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402" name="Shape 1402"/>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403" name="Shape 1403"/>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404" name="Shape 1404"/>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405" name="Shape 1405"/>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406" name="Shape 1406"/>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407" name="Shape 1407"/>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408" name="Shape 1408"/>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409" name="Shape 1409"/>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410" name="Shape 1410"/>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411" name="Shape 1411"/>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412" name="Shape 1412"/>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413" name="Shape 1413"/>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414" name="Shape 1414"/>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415" name="Shape 1415"/>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416" name="Shape 1416"/>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417" name="Shape 1417"/>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418" name="Shape 1418"/>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419" name="Shape 1419"/>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420" name="Shape 1420"/>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421" name="Shape 1421"/>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422" name="Shape 1422"/>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423" name="Shape 1423"/>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424" name="Shape 1424"/>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425" name="Shape 1425"/>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426" name="Shape 1426"/>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427" name="Shape 1427"/>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428" name="Shape 1428"/>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429" name="Shape 1429"/>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430" name="Shape 1430"/>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431" name="Shape 1431"/>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432" name="Shape 1432"/>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433" name="Shape 1433"/>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434" name="Shape 1434"/>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435" name="Shape 1435"/>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436" name="Shape 1436"/>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437" name="Shape 1437"/>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438" name="Shape 1438"/>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439" name="Shape 1439"/>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440" name="Shape 1440"/>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441" name="Shape 1441"/>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442" name="Shape 1442"/>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443" name="Shape 1443"/>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444" name="Shape 1444"/>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445" name="Shape 1445"/>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446" name="Shape 1446"/>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447" name="Shape 1447"/>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448" name="Shape 1448"/>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449" name="Shape 1449"/>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450" name="Shape 1450"/>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451" name="Shape 1451"/>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452" name="Shape 1452"/>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453" name="Shape 1453"/>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454" name="Shape 1454"/>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455" name="Shape 1455"/>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456" name="Shape 1456"/>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457" name="Shape 1457"/>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458" name="Shape 1458"/>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459" name="Shape 1459"/>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460" name="Shape 1460"/>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461" name="Shape 1461"/>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462" name="Shape 1462"/>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463" name="Shape 1463"/>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464" name="Shape 1464"/>
          <p:cNvSpPr/>
          <p:nvPr/>
        </p:nvSpPr>
        <p:spPr>
          <a:xfrm rot="10800000" flipH="1">
            <a:off x="8486774" y="4230775"/>
            <a:ext cx="819900" cy="7101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5" name="Shape 1465"/>
          <p:cNvSpPr/>
          <p:nvPr/>
        </p:nvSpPr>
        <p:spPr>
          <a:xfrm rot="10800000" flipH="1">
            <a:off x="8124824" y="4615700"/>
            <a:ext cx="428700" cy="3711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1466" name="Shape 1466"/>
          <p:cNvSpPr/>
          <p:nvPr/>
        </p:nvSpPr>
        <p:spPr>
          <a:xfrm rot="10800000" flipH="1">
            <a:off x="7821347" y="2935400"/>
            <a:ext cx="819900" cy="7098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67" name="Shape 1467"/>
          <p:cNvSpPr/>
          <p:nvPr/>
        </p:nvSpPr>
        <p:spPr>
          <a:xfrm rot="10800000" flipH="1">
            <a:off x="8486775" y="3512175"/>
            <a:ext cx="358800" cy="3105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68" name="Shape 1468"/>
          <p:cNvSpPr/>
          <p:nvPr/>
        </p:nvSpPr>
        <p:spPr>
          <a:xfrm>
            <a:off x="8772688" y="4461807"/>
            <a:ext cx="248072" cy="248057"/>
          </a:xfrm>
          <a:custGeom>
            <a:avLst/>
            <a:gdLst/>
            <a:ahLst/>
            <a:cxnLst/>
            <a:rect l="0" t="0" r="0" b="0"/>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nvGrpSpPr>
          <p:cNvPr id="1469" name="Shape 1469"/>
          <p:cNvGrpSpPr/>
          <p:nvPr/>
        </p:nvGrpSpPr>
        <p:grpSpPr>
          <a:xfrm>
            <a:off x="7354067" y="3426714"/>
            <a:ext cx="455624" cy="437053"/>
            <a:chOff x="5241175" y="4959100"/>
            <a:chExt cx="539775" cy="517775"/>
          </a:xfrm>
        </p:grpSpPr>
        <p:sp>
          <p:nvSpPr>
            <p:cNvPr id="1470" name="Shape 1470"/>
            <p:cNvSpPr/>
            <p:nvPr/>
          </p:nvSpPr>
          <p:spPr>
            <a:xfrm>
              <a:off x="5575150" y="4959100"/>
              <a:ext cx="161225" cy="178300"/>
            </a:xfrm>
            <a:custGeom>
              <a:avLst/>
              <a:gdLst/>
              <a:ahLst/>
              <a:cxnLst/>
              <a:rect l="0" t="0" r="0" b="0"/>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71" name="Shape 1471"/>
            <p:cNvSpPr/>
            <p:nvPr/>
          </p:nvSpPr>
          <p:spPr>
            <a:xfrm>
              <a:off x="5330925" y="4985350"/>
              <a:ext cx="128250" cy="148400"/>
            </a:xfrm>
            <a:custGeom>
              <a:avLst/>
              <a:gdLst/>
              <a:ahLst/>
              <a:cxnLst/>
              <a:rect l="0" t="0" r="0" b="0"/>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72" name="Shape 1472"/>
            <p:cNvSpPr/>
            <p:nvPr/>
          </p:nvSpPr>
          <p:spPr>
            <a:xfrm>
              <a:off x="5241175" y="5241175"/>
              <a:ext cx="180125" cy="109325"/>
            </a:xfrm>
            <a:custGeom>
              <a:avLst/>
              <a:gdLst/>
              <a:ahLst/>
              <a:cxnLst/>
              <a:rect l="0" t="0" r="0" b="0"/>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73" name="Shape 1473"/>
            <p:cNvSpPr/>
            <p:nvPr/>
          </p:nvSpPr>
          <p:spPr>
            <a:xfrm>
              <a:off x="5461575" y="5316900"/>
              <a:ext cx="89175" cy="159975"/>
            </a:xfrm>
            <a:custGeom>
              <a:avLst/>
              <a:gdLst/>
              <a:ahLst/>
              <a:cxnLst/>
              <a:rect l="0" t="0" r="0" b="0"/>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74" name="Shape 1474"/>
            <p:cNvSpPr/>
            <p:nvPr/>
          </p:nvSpPr>
          <p:spPr>
            <a:xfrm>
              <a:off x="5619100" y="5194175"/>
              <a:ext cx="161850" cy="89775"/>
            </a:xfrm>
            <a:custGeom>
              <a:avLst/>
              <a:gdLst/>
              <a:ahLst/>
              <a:cxnLst/>
              <a:rect l="0" t="0" r="0" b="0"/>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475" name="Shape 1475"/>
            <p:cNvSpPr/>
            <p:nvPr/>
          </p:nvSpPr>
          <p:spPr>
            <a:xfrm>
              <a:off x="5420075" y="5116000"/>
              <a:ext cx="189300" cy="189925"/>
            </a:xfrm>
            <a:custGeom>
              <a:avLst/>
              <a:gdLst/>
              <a:ahLst/>
              <a:cxnLst/>
              <a:rect l="0" t="0" r="0" b="0"/>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184769"/>
            </a:solidFill>
            <a:ln>
              <a:noFill/>
            </a:ln>
          </p:spPr>
          <p:txBody>
            <a:bodyPr lIns="91425" tIns="91425" rIns="91425" bIns="91425" anchor="ctr" anchorCtr="0">
              <a:noAutofit/>
            </a:bodyPr>
            <a:lstStyle/>
            <a:p>
              <a:pPr lvl="0">
                <a:spcBef>
                  <a:spcPts val="0"/>
                </a:spcBef>
                <a:buNone/>
              </a:pPr>
              <a:endParaRPr/>
            </a:p>
          </p:txBody>
        </p:sp>
      </p:grpSp>
      <p:sp>
        <p:nvSpPr>
          <p:cNvPr id="1476" name="Shape 1476"/>
          <p:cNvSpPr/>
          <p:nvPr/>
        </p:nvSpPr>
        <p:spPr>
          <a:xfrm>
            <a:off x="8081325" y="3153875"/>
            <a:ext cx="299951" cy="272838"/>
          </a:xfrm>
          <a:custGeom>
            <a:avLst/>
            <a:gdLst/>
            <a:ahLst/>
            <a:cxnLst/>
            <a:rect l="0" t="0" r="0" b="0"/>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3292E1"/>
          </a:solidFill>
          <a:ln>
            <a:noFill/>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477"/>
        <p:cNvGrpSpPr/>
        <p:nvPr/>
      </p:nvGrpSpPr>
      <p:grpSpPr>
        <a:xfrm>
          <a:off x="0" y="0"/>
          <a:ext cx="0" cy="0"/>
          <a:chOff x="0" y="0"/>
          <a:chExt cx="0" cy="0"/>
        </a:xfrm>
      </p:grpSpPr>
      <p:grpSp>
        <p:nvGrpSpPr>
          <p:cNvPr id="1478" name="Shape 1478"/>
          <p:cNvGrpSpPr/>
          <p:nvPr/>
        </p:nvGrpSpPr>
        <p:grpSpPr>
          <a:xfrm rot="10800000" flipH="1">
            <a:off x="316371" y="178887"/>
            <a:ext cx="1088336" cy="942842"/>
            <a:chOff x="4088875" y="1431100"/>
            <a:chExt cx="3293000" cy="2852775"/>
          </a:xfrm>
        </p:grpSpPr>
        <p:sp>
          <p:nvSpPr>
            <p:cNvPr id="1479" name="Shape 1479"/>
            <p:cNvSpPr/>
            <p:nvPr/>
          </p:nvSpPr>
          <p:spPr>
            <a:xfrm>
              <a:off x="4831475" y="4136025"/>
              <a:ext cx="157950" cy="147850"/>
            </a:xfrm>
            <a:custGeom>
              <a:avLst/>
              <a:gdLst/>
              <a:ahLst/>
              <a:cxnLst/>
              <a:rect l="0" t="0" r="0" b="0"/>
              <a:pathLst>
                <a:path w="6318" h="5914" extrusionOk="0">
                  <a:moveTo>
                    <a:pt x="404" y="0"/>
                  </a:moveTo>
                  <a:lnTo>
                    <a:pt x="1" y="269"/>
                  </a:lnTo>
                  <a:lnTo>
                    <a:pt x="3227" y="5914"/>
                  </a:lnTo>
                  <a:lnTo>
                    <a:pt x="6318" y="5914"/>
                  </a:lnTo>
                  <a:lnTo>
                    <a:pt x="404"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480" name="Shape 1480"/>
            <p:cNvSpPr/>
            <p:nvPr/>
          </p:nvSpPr>
          <p:spPr>
            <a:xfrm>
              <a:off x="4697075" y="3907525"/>
              <a:ext cx="389800" cy="376350"/>
            </a:xfrm>
            <a:custGeom>
              <a:avLst/>
              <a:gdLst/>
              <a:ahLst/>
              <a:cxnLst/>
              <a:rect l="0" t="0" r="0" b="0"/>
              <a:pathLst>
                <a:path w="15592" h="15054" extrusionOk="0">
                  <a:moveTo>
                    <a:pt x="538" y="0"/>
                  </a:moveTo>
                  <a:lnTo>
                    <a:pt x="1" y="269"/>
                  </a:lnTo>
                  <a:lnTo>
                    <a:pt x="5377" y="9543"/>
                  </a:lnTo>
                  <a:lnTo>
                    <a:pt x="11022" y="15054"/>
                  </a:lnTo>
                  <a:lnTo>
                    <a:pt x="15592" y="15054"/>
                  </a:lnTo>
                  <a:lnTo>
                    <a:pt x="538"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481" name="Shape 1481"/>
            <p:cNvSpPr/>
            <p:nvPr/>
          </p:nvSpPr>
          <p:spPr>
            <a:xfrm>
              <a:off x="4566025" y="3675675"/>
              <a:ext cx="618300" cy="608200"/>
            </a:xfrm>
            <a:custGeom>
              <a:avLst/>
              <a:gdLst/>
              <a:ahLst/>
              <a:cxnLst/>
              <a:rect l="0" t="0" r="0" b="0"/>
              <a:pathLst>
                <a:path w="24732" h="24328" extrusionOk="0">
                  <a:moveTo>
                    <a:pt x="404" y="0"/>
                  </a:moveTo>
                  <a:lnTo>
                    <a:pt x="1" y="404"/>
                  </a:lnTo>
                  <a:lnTo>
                    <a:pt x="5377" y="9543"/>
                  </a:lnTo>
                  <a:lnTo>
                    <a:pt x="20027"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482" name="Shape 1482"/>
            <p:cNvSpPr/>
            <p:nvPr/>
          </p:nvSpPr>
          <p:spPr>
            <a:xfrm>
              <a:off x="4434975" y="3447175"/>
              <a:ext cx="846800" cy="836700"/>
            </a:xfrm>
            <a:custGeom>
              <a:avLst/>
              <a:gdLst/>
              <a:ahLst/>
              <a:cxnLst/>
              <a:rect l="0" t="0" r="0" b="0"/>
              <a:pathLst>
                <a:path w="33872" h="33468" extrusionOk="0">
                  <a:moveTo>
                    <a:pt x="404" y="1"/>
                  </a:moveTo>
                  <a:lnTo>
                    <a:pt x="1" y="270"/>
                  </a:lnTo>
                  <a:lnTo>
                    <a:pt x="5243" y="9544"/>
                  </a:lnTo>
                  <a:lnTo>
                    <a:pt x="29167" y="33468"/>
                  </a:lnTo>
                  <a:lnTo>
                    <a:pt x="33871"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483" name="Shape 1483"/>
            <p:cNvSpPr/>
            <p:nvPr/>
          </p:nvSpPr>
          <p:spPr>
            <a:xfrm>
              <a:off x="4300575" y="3218700"/>
              <a:ext cx="1078650" cy="1065175"/>
            </a:xfrm>
            <a:custGeom>
              <a:avLst/>
              <a:gdLst/>
              <a:ahLst/>
              <a:cxnLst/>
              <a:rect l="0" t="0" r="0" b="0"/>
              <a:pathLst>
                <a:path w="43146" h="42607" extrusionOk="0">
                  <a:moveTo>
                    <a:pt x="404" y="0"/>
                  </a:moveTo>
                  <a:lnTo>
                    <a:pt x="0"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484" name="Shape 1484"/>
            <p:cNvSpPr/>
            <p:nvPr/>
          </p:nvSpPr>
          <p:spPr>
            <a:xfrm>
              <a:off x="4169525" y="2990200"/>
              <a:ext cx="1307150" cy="1293675"/>
            </a:xfrm>
            <a:custGeom>
              <a:avLst/>
              <a:gdLst/>
              <a:ahLst/>
              <a:cxnLst/>
              <a:rect l="0" t="0" r="0" b="0"/>
              <a:pathLst>
                <a:path w="52286" h="51747" extrusionOk="0">
                  <a:moveTo>
                    <a:pt x="404" y="1"/>
                  </a:moveTo>
                  <a:lnTo>
                    <a:pt x="1" y="269"/>
                  </a:lnTo>
                  <a:lnTo>
                    <a:pt x="5242" y="9409"/>
                  </a:lnTo>
                  <a:lnTo>
                    <a:pt x="47581" y="51747"/>
                  </a:lnTo>
                  <a:lnTo>
                    <a:pt x="52285" y="51747"/>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485" name="Shape 1485"/>
            <p:cNvSpPr/>
            <p:nvPr/>
          </p:nvSpPr>
          <p:spPr>
            <a:xfrm>
              <a:off x="4088875" y="2822200"/>
              <a:ext cx="1481875" cy="1461675"/>
            </a:xfrm>
            <a:custGeom>
              <a:avLst/>
              <a:gdLst/>
              <a:ahLst/>
              <a:cxnLst/>
              <a:rect l="0" t="0" r="0" b="0"/>
              <a:pathLst>
                <a:path w="59275" h="58467" extrusionOk="0">
                  <a:moveTo>
                    <a:pt x="807" y="0"/>
                  </a:moveTo>
                  <a:lnTo>
                    <a:pt x="1" y="1479"/>
                  </a:lnTo>
                  <a:lnTo>
                    <a:pt x="3227" y="6989"/>
                  </a:lnTo>
                  <a:lnTo>
                    <a:pt x="54705" y="58467"/>
                  </a:lnTo>
                  <a:lnTo>
                    <a:pt x="59274" y="58467"/>
                  </a:lnTo>
                  <a:lnTo>
                    <a:pt x="807"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486" name="Shape 1486"/>
            <p:cNvSpPr/>
            <p:nvPr/>
          </p:nvSpPr>
          <p:spPr>
            <a:xfrm>
              <a:off x="4102325" y="2761700"/>
              <a:ext cx="1565875" cy="1522175"/>
            </a:xfrm>
            <a:custGeom>
              <a:avLst/>
              <a:gdLst/>
              <a:ahLst/>
              <a:cxnLst/>
              <a:rect l="0" t="0" r="0" b="0"/>
              <a:pathLst>
                <a:path w="62635" h="60887" extrusionOk="0">
                  <a:moveTo>
                    <a:pt x="1748" y="1"/>
                  </a:moveTo>
                  <a:lnTo>
                    <a:pt x="0" y="2823"/>
                  </a:lnTo>
                  <a:lnTo>
                    <a:pt x="58064" y="60887"/>
                  </a:lnTo>
                  <a:lnTo>
                    <a:pt x="62634" y="60887"/>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487" name="Shape 1487"/>
            <p:cNvSpPr/>
            <p:nvPr/>
          </p:nvSpPr>
          <p:spPr>
            <a:xfrm>
              <a:off x="4139275" y="2697875"/>
              <a:ext cx="1626375" cy="1586000"/>
            </a:xfrm>
            <a:custGeom>
              <a:avLst/>
              <a:gdLst/>
              <a:ahLst/>
              <a:cxnLst/>
              <a:rect l="0" t="0" r="0" b="0"/>
              <a:pathLst>
                <a:path w="65055" h="63440" extrusionOk="0">
                  <a:moveTo>
                    <a:pt x="1614" y="0"/>
                  </a:moveTo>
                  <a:lnTo>
                    <a:pt x="1" y="2957"/>
                  </a:lnTo>
                  <a:lnTo>
                    <a:pt x="60484" y="63440"/>
                  </a:lnTo>
                  <a:lnTo>
                    <a:pt x="65054" y="63440"/>
                  </a:lnTo>
                  <a:lnTo>
                    <a:pt x="1614"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488" name="Shape 1488"/>
            <p:cNvSpPr/>
            <p:nvPr/>
          </p:nvSpPr>
          <p:spPr>
            <a:xfrm>
              <a:off x="4172900" y="2637375"/>
              <a:ext cx="1690175" cy="1646500"/>
            </a:xfrm>
            <a:custGeom>
              <a:avLst/>
              <a:gdLst/>
              <a:ahLst/>
              <a:cxnLst/>
              <a:rect l="0" t="0" r="0" b="0"/>
              <a:pathLst>
                <a:path w="67607" h="65860" extrusionOk="0">
                  <a:moveTo>
                    <a:pt x="1747" y="1"/>
                  </a:moveTo>
                  <a:lnTo>
                    <a:pt x="0" y="2958"/>
                  </a:lnTo>
                  <a:lnTo>
                    <a:pt x="62903" y="65860"/>
                  </a:lnTo>
                  <a:lnTo>
                    <a:pt x="67607" y="65860"/>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489" name="Shape 1489"/>
            <p:cNvSpPr/>
            <p:nvPr/>
          </p:nvSpPr>
          <p:spPr>
            <a:xfrm>
              <a:off x="4209850" y="2576900"/>
              <a:ext cx="1750675" cy="1706975"/>
            </a:xfrm>
            <a:custGeom>
              <a:avLst/>
              <a:gdLst/>
              <a:ahLst/>
              <a:cxnLst/>
              <a:rect l="0" t="0" r="0" b="0"/>
              <a:pathLst>
                <a:path w="70027" h="68279" extrusionOk="0">
                  <a:moveTo>
                    <a:pt x="1613" y="1"/>
                  </a:moveTo>
                  <a:lnTo>
                    <a:pt x="0" y="2823"/>
                  </a:lnTo>
                  <a:lnTo>
                    <a:pt x="65322" y="68279"/>
                  </a:lnTo>
                  <a:lnTo>
                    <a:pt x="70027" y="68279"/>
                  </a:lnTo>
                  <a:lnTo>
                    <a:pt x="1613"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490" name="Shape 1490"/>
            <p:cNvSpPr/>
            <p:nvPr/>
          </p:nvSpPr>
          <p:spPr>
            <a:xfrm>
              <a:off x="4243450" y="2513050"/>
              <a:ext cx="1814525" cy="1770825"/>
            </a:xfrm>
            <a:custGeom>
              <a:avLst/>
              <a:gdLst/>
              <a:ahLst/>
              <a:cxnLst/>
              <a:rect l="0" t="0" r="0" b="0"/>
              <a:pathLst>
                <a:path w="72581" h="70833" extrusionOk="0">
                  <a:moveTo>
                    <a:pt x="1748" y="1"/>
                  </a:moveTo>
                  <a:lnTo>
                    <a:pt x="1" y="2958"/>
                  </a:lnTo>
                  <a:lnTo>
                    <a:pt x="67876" y="70833"/>
                  </a:lnTo>
                  <a:lnTo>
                    <a:pt x="72581" y="70833"/>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491" name="Shape 1491"/>
            <p:cNvSpPr/>
            <p:nvPr/>
          </p:nvSpPr>
          <p:spPr>
            <a:xfrm>
              <a:off x="4280425" y="2452575"/>
              <a:ext cx="1875000" cy="1831300"/>
            </a:xfrm>
            <a:custGeom>
              <a:avLst/>
              <a:gdLst/>
              <a:ahLst/>
              <a:cxnLst/>
              <a:rect l="0" t="0" r="0" b="0"/>
              <a:pathLst>
                <a:path w="75000" h="73252" extrusionOk="0">
                  <a:moveTo>
                    <a:pt x="1613" y="1"/>
                  </a:moveTo>
                  <a:lnTo>
                    <a:pt x="0" y="2957"/>
                  </a:lnTo>
                  <a:lnTo>
                    <a:pt x="70295" y="73252"/>
                  </a:lnTo>
                  <a:lnTo>
                    <a:pt x="74999" y="73252"/>
                  </a:lnTo>
                  <a:lnTo>
                    <a:pt x="1613"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492" name="Shape 1492"/>
            <p:cNvSpPr/>
            <p:nvPr/>
          </p:nvSpPr>
          <p:spPr>
            <a:xfrm>
              <a:off x="4314025" y="2392100"/>
              <a:ext cx="1935475" cy="1891775"/>
            </a:xfrm>
            <a:custGeom>
              <a:avLst/>
              <a:gdLst/>
              <a:ahLst/>
              <a:cxnLst/>
              <a:rect l="0" t="0" r="0" b="0"/>
              <a:pathLst>
                <a:path w="77419" h="75671" extrusionOk="0">
                  <a:moveTo>
                    <a:pt x="1747" y="0"/>
                  </a:moveTo>
                  <a:lnTo>
                    <a:pt x="0" y="2957"/>
                  </a:lnTo>
                  <a:lnTo>
                    <a:pt x="72849" y="75671"/>
                  </a:lnTo>
                  <a:lnTo>
                    <a:pt x="77419" y="75671"/>
                  </a:lnTo>
                  <a:lnTo>
                    <a:pt x="1747"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493" name="Shape 1493"/>
            <p:cNvSpPr/>
            <p:nvPr/>
          </p:nvSpPr>
          <p:spPr>
            <a:xfrm>
              <a:off x="4350975" y="2328250"/>
              <a:ext cx="1995975" cy="1955625"/>
            </a:xfrm>
            <a:custGeom>
              <a:avLst/>
              <a:gdLst/>
              <a:ahLst/>
              <a:cxnLst/>
              <a:rect l="0" t="0" r="0" b="0"/>
              <a:pathLst>
                <a:path w="79839" h="78225" extrusionOk="0">
                  <a:moveTo>
                    <a:pt x="1748" y="1"/>
                  </a:moveTo>
                  <a:lnTo>
                    <a:pt x="1" y="2957"/>
                  </a:lnTo>
                  <a:lnTo>
                    <a:pt x="75269" y="78225"/>
                  </a:lnTo>
                  <a:lnTo>
                    <a:pt x="79839" y="78225"/>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494" name="Shape 1494"/>
            <p:cNvSpPr/>
            <p:nvPr/>
          </p:nvSpPr>
          <p:spPr>
            <a:xfrm>
              <a:off x="4384575" y="2267775"/>
              <a:ext cx="2059825" cy="2016100"/>
            </a:xfrm>
            <a:custGeom>
              <a:avLst/>
              <a:gdLst/>
              <a:ahLst/>
              <a:cxnLst/>
              <a:rect l="0" t="0" r="0" b="0"/>
              <a:pathLst>
                <a:path w="82393" h="80644" extrusionOk="0">
                  <a:moveTo>
                    <a:pt x="1748" y="0"/>
                  </a:moveTo>
                  <a:lnTo>
                    <a:pt x="1" y="2957"/>
                  </a:lnTo>
                  <a:lnTo>
                    <a:pt x="77823" y="80644"/>
                  </a:lnTo>
                  <a:lnTo>
                    <a:pt x="82392" y="80644"/>
                  </a:lnTo>
                  <a:lnTo>
                    <a:pt x="1748"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495" name="Shape 1495"/>
            <p:cNvSpPr/>
            <p:nvPr/>
          </p:nvSpPr>
          <p:spPr>
            <a:xfrm>
              <a:off x="4421550" y="2207275"/>
              <a:ext cx="2120300" cy="2076600"/>
            </a:xfrm>
            <a:custGeom>
              <a:avLst/>
              <a:gdLst/>
              <a:ahLst/>
              <a:cxnLst/>
              <a:rect l="0" t="0" r="0" b="0"/>
              <a:pathLst>
                <a:path w="84812" h="83064" extrusionOk="0">
                  <a:moveTo>
                    <a:pt x="1747" y="1"/>
                  </a:moveTo>
                  <a:lnTo>
                    <a:pt x="0" y="2958"/>
                  </a:lnTo>
                  <a:lnTo>
                    <a:pt x="80107" y="83064"/>
                  </a:lnTo>
                  <a:lnTo>
                    <a:pt x="84811" y="83064"/>
                  </a:lnTo>
                  <a:lnTo>
                    <a:pt x="1747"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496" name="Shape 1496"/>
            <p:cNvSpPr/>
            <p:nvPr/>
          </p:nvSpPr>
          <p:spPr>
            <a:xfrm>
              <a:off x="4458500" y="2146800"/>
              <a:ext cx="2130375" cy="2137075"/>
            </a:xfrm>
            <a:custGeom>
              <a:avLst/>
              <a:gdLst/>
              <a:ahLst/>
              <a:cxnLst/>
              <a:rect l="0" t="0" r="0" b="0"/>
              <a:pathLst>
                <a:path w="85215" h="85483" extrusionOk="0">
                  <a:moveTo>
                    <a:pt x="1614" y="1"/>
                  </a:moveTo>
                  <a:lnTo>
                    <a:pt x="1" y="2823"/>
                  </a:lnTo>
                  <a:lnTo>
                    <a:pt x="82527" y="85483"/>
                  </a:lnTo>
                  <a:lnTo>
                    <a:pt x="84005" y="85483"/>
                  </a:lnTo>
                  <a:lnTo>
                    <a:pt x="85215" y="83467"/>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497" name="Shape 1497"/>
            <p:cNvSpPr/>
            <p:nvPr/>
          </p:nvSpPr>
          <p:spPr>
            <a:xfrm>
              <a:off x="4492100" y="2082950"/>
              <a:ext cx="2133750" cy="2163975"/>
            </a:xfrm>
            <a:custGeom>
              <a:avLst/>
              <a:gdLst/>
              <a:ahLst/>
              <a:cxnLst/>
              <a:rect l="0" t="0" r="0" b="0"/>
              <a:pathLst>
                <a:path w="85350" h="86559" extrusionOk="0">
                  <a:moveTo>
                    <a:pt x="1748" y="1"/>
                  </a:moveTo>
                  <a:lnTo>
                    <a:pt x="1" y="2958"/>
                  </a:lnTo>
                  <a:lnTo>
                    <a:pt x="83602" y="86559"/>
                  </a:lnTo>
                  <a:lnTo>
                    <a:pt x="85349" y="83602"/>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498" name="Shape 1498"/>
            <p:cNvSpPr/>
            <p:nvPr/>
          </p:nvSpPr>
          <p:spPr>
            <a:xfrm>
              <a:off x="4529075" y="2022475"/>
              <a:ext cx="2130375" cy="2163975"/>
            </a:xfrm>
            <a:custGeom>
              <a:avLst/>
              <a:gdLst/>
              <a:ahLst/>
              <a:cxnLst/>
              <a:rect l="0" t="0" r="0" b="0"/>
              <a:pathLst>
                <a:path w="85215" h="86559" extrusionOk="0">
                  <a:moveTo>
                    <a:pt x="1613" y="1"/>
                  </a:moveTo>
                  <a:lnTo>
                    <a:pt x="0" y="2957"/>
                  </a:lnTo>
                  <a:lnTo>
                    <a:pt x="83467" y="86558"/>
                  </a:lnTo>
                  <a:lnTo>
                    <a:pt x="85214" y="83601"/>
                  </a:lnTo>
                  <a:lnTo>
                    <a:pt x="1613"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499" name="Shape 1499"/>
            <p:cNvSpPr/>
            <p:nvPr/>
          </p:nvSpPr>
          <p:spPr>
            <a:xfrm>
              <a:off x="4562675" y="1962000"/>
              <a:ext cx="2133725" cy="2160600"/>
            </a:xfrm>
            <a:custGeom>
              <a:avLst/>
              <a:gdLst/>
              <a:ahLst/>
              <a:cxnLst/>
              <a:rect l="0" t="0" r="0" b="0"/>
              <a:pathLst>
                <a:path w="85349" h="86424" extrusionOk="0">
                  <a:moveTo>
                    <a:pt x="1748" y="0"/>
                  </a:moveTo>
                  <a:lnTo>
                    <a:pt x="0" y="2957"/>
                  </a:lnTo>
                  <a:lnTo>
                    <a:pt x="83602" y="86424"/>
                  </a:lnTo>
                  <a:lnTo>
                    <a:pt x="85349" y="83467"/>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500" name="Shape 1500"/>
            <p:cNvSpPr/>
            <p:nvPr/>
          </p:nvSpPr>
          <p:spPr>
            <a:xfrm>
              <a:off x="4599625" y="1898150"/>
              <a:ext cx="2130375" cy="2163975"/>
            </a:xfrm>
            <a:custGeom>
              <a:avLst/>
              <a:gdLst/>
              <a:ahLst/>
              <a:cxnLst/>
              <a:rect l="0" t="0" r="0" b="0"/>
              <a:pathLst>
                <a:path w="85215" h="86559" extrusionOk="0">
                  <a:moveTo>
                    <a:pt x="1614" y="0"/>
                  </a:moveTo>
                  <a:lnTo>
                    <a:pt x="1" y="2957"/>
                  </a:lnTo>
                  <a:lnTo>
                    <a:pt x="83602" y="86558"/>
                  </a:lnTo>
                  <a:lnTo>
                    <a:pt x="85215" y="83601"/>
                  </a:lnTo>
                  <a:lnTo>
                    <a:pt x="1614"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501" name="Shape 1501"/>
            <p:cNvSpPr/>
            <p:nvPr/>
          </p:nvSpPr>
          <p:spPr>
            <a:xfrm>
              <a:off x="4633225" y="1837675"/>
              <a:ext cx="2133750" cy="2163950"/>
            </a:xfrm>
            <a:custGeom>
              <a:avLst/>
              <a:gdLst/>
              <a:ahLst/>
              <a:cxnLst/>
              <a:rect l="0" t="0" r="0" b="0"/>
              <a:pathLst>
                <a:path w="85350" h="86558" extrusionOk="0">
                  <a:moveTo>
                    <a:pt x="1748" y="0"/>
                  </a:moveTo>
                  <a:lnTo>
                    <a:pt x="1" y="2957"/>
                  </a:lnTo>
                  <a:lnTo>
                    <a:pt x="83602" y="86558"/>
                  </a:lnTo>
                  <a:lnTo>
                    <a:pt x="85349" y="83601"/>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502" name="Shape 1502"/>
            <p:cNvSpPr/>
            <p:nvPr/>
          </p:nvSpPr>
          <p:spPr>
            <a:xfrm>
              <a:off x="4670200" y="1777175"/>
              <a:ext cx="2130375" cy="2160625"/>
            </a:xfrm>
            <a:custGeom>
              <a:avLst/>
              <a:gdLst/>
              <a:ahLst/>
              <a:cxnLst/>
              <a:rect l="0" t="0" r="0" b="0"/>
              <a:pathLst>
                <a:path w="85215" h="86425" extrusionOk="0">
                  <a:moveTo>
                    <a:pt x="1748" y="1"/>
                  </a:moveTo>
                  <a:lnTo>
                    <a:pt x="0" y="2958"/>
                  </a:lnTo>
                  <a:lnTo>
                    <a:pt x="83602" y="86424"/>
                  </a:lnTo>
                  <a:lnTo>
                    <a:pt x="85215" y="83467"/>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503" name="Shape 1503"/>
            <p:cNvSpPr/>
            <p:nvPr/>
          </p:nvSpPr>
          <p:spPr>
            <a:xfrm>
              <a:off x="4707150" y="1713350"/>
              <a:ext cx="2130375" cy="2163950"/>
            </a:xfrm>
            <a:custGeom>
              <a:avLst/>
              <a:gdLst/>
              <a:ahLst/>
              <a:cxnLst/>
              <a:rect l="0" t="0" r="0" b="0"/>
              <a:pathLst>
                <a:path w="85215" h="86558" extrusionOk="0">
                  <a:moveTo>
                    <a:pt x="1614" y="0"/>
                  </a:moveTo>
                  <a:lnTo>
                    <a:pt x="1" y="2957"/>
                  </a:lnTo>
                  <a:lnTo>
                    <a:pt x="83468" y="86558"/>
                  </a:lnTo>
                  <a:lnTo>
                    <a:pt x="85215" y="83601"/>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504" name="Shape 1504"/>
            <p:cNvSpPr/>
            <p:nvPr/>
          </p:nvSpPr>
          <p:spPr>
            <a:xfrm>
              <a:off x="4740750" y="1652850"/>
              <a:ext cx="2130400" cy="2163975"/>
            </a:xfrm>
            <a:custGeom>
              <a:avLst/>
              <a:gdLst/>
              <a:ahLst/>
              <a:cxnLst/>
              <a:rect l="0" t="0" r="0" b="0"/>
              <a:pathLst>
                <a:path w="85216" h="86559" extrusionOk="0">
                  <a:moveTo>
                    <a:pt x="1748" y="1"/>
                  </a:moveTo>
                  <a:lnTo>
                    <a:pt x="1" y="2958"/>
                  </a:lnTo>
                  <a:lnTo>
                    <a:pt x="83602" y="86559"/>
                  </a:lnTo>
                  <a:lnTo>
                    <a:pt x="85215" y="83602"/>
                  </a:lnTo>
                  <a:lnTo>
                    <a:pt x="1748"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505" name="Shape 1505"/>
            <p:cNvSpPr/>
            <p:nvPr/>
          </p:nvSpPr>
          <p:spPr>
            <a:xfrm>
              <a:off x="4777725" y="1592375"/>
              <a:ext cx="2130375" cy="2160600"/>
            </a:xfrm>
            <a:custGeom>
              <a:avLst/>
              <a:gdLst/>
              <a:ahLst/>
              <a:cxnLst/>
              <a:rect l="0" t="0" r="0" b="0"/>
              <a:pathLst>
                <a:path w="85215" h="86424" extrusionOk="0">
                  <a:moveTo>
                    <a:pt x="1613" y="1"/>
                  </a:moveTo>
                  <a:lnTo>
                    <a:pt x="0" y="2957"/>
                  </a:lnTo>
                  <a:lnTo>
                    <a:pt x="83467" y="86424"/>
                  </a:lnTo>
                  <a:lnTo>
                    <a:pt x="85215" y="83601"/>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506" name="Shape 1506"/>
            <p:cNvSpPr/>
            <p:nvPr/>
          </p:nvSpPr>
          <p:spPr>
            <a:xfrm>
              <a:off x="4811325" y="1531900"/>
              <a:ext cx="2133750" cy="2160600"/>
            </a:xfrm>
            <a:custGeom>
              <a:avLst/>
              <a:gdLst/>
              <a:ahLst/>
              <a:cxnLst/>
              <a:rect l="0" t="0" r="0" b="0"/>
              <a:pathLst>
                <a:path w="85350" h="86424" extrusionOk="0">
                  <a:moveTo>
                    <a:pt x="1748" y="0"/>
                  </a:moveTo>
                  <a:lnTo>
                    <a:pt x="0" y="2823"/>
                  </a:lnTo>
                  <a:lnTo>
                    <a:pt x="83602" y="86423"/>
                  </a:lnTo>
                  <a:lnTo>
                    <a:pt x="85349" y="83467"/>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507" name="Shape 1507"/>
            <p:cNvSpPr/>
            <p:nvPr/>
          </p:nvSpPr>
          <p:spPr>
            <a:xfrm>
              <a:off x="4848275" y="1468050"/>
              <a:ext cx="2130400" cy="2163975"/>
            </a:xfrm>
            <a:custGeom>
              <a:avLst/>
              <a:gdLst/>
              <a:ahLst/>
              <a:cxnLst/>
              <a:rect l="0" t="0" r="0" b="0"/>
              <a:pathLst>
                <a:path w="85216" h="86559" extrusionOk="0">
                  <a:moveTo>
                    <a:pt x="1614" y="0"/>
                  </a:moveTo>
                  <a:lnTo>
                    <a:pt x="1" y="2957"/>
                  </a:lnTo>
                  <a:lnTo>
                    <a:pt x="83602" y="86558"/>
                  </a:lnTo>
                  <a:lnTo>
                    <a:pt x="85215" y="83601"/>
                  </a:lnTo>
                  <a:lnTo>
                    <a:pt x="1614"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508" name="Shape 1508"/>
            <p:cNvSpPr/>
            <p:nvPr/>
          </p:nvSpPr>
          <p:spPr>
            <a:xfrm>
              <a:off x="4881875" y="1431100"/>
              <a:ext cx="2133750" cy="2140425"/>
            </a:xfrm>
            <a:custGeom>
              <a:avLst/>
              <a:gdLst/>
              <a:ahLst/>
              <a:cxnLst/>
              <a:rect l="0" t="0" r="0" b="0"/>
              <a:pathLst>
                <a:path w="85350" h="85617" extrusionOk="0">
                  <a:moveTo>
                    <a:pt x="1211" y="0"/>
                  </a:moveTo>
                  <a:lnTo>
                    <a:pt x="1" y="2016"/>
                  </a:lnTo>
                  <a:lnTo>
                    <a:pt x="83602" y="85617"/>
                  </a:lnTo>
                  <a:lnTo>
                    <a:pt x="85350" y="82660"/>
                  </a:lnTo>
                  <a:lnTo>
                    <a:pt x="2689"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509" name="Shape 1509"/>
            <p:cNvSpPr/>
            <p:nvPr/>
          </p:nvSpPr>
          <p:spPr>
            <a:xfrm>
              <a:off x="4928925" y="1431100"/>
              <a:ext cx="2120300" cy="2076600"/>
            </a:xfrm>
            <a:custGeom>
              <a:avLst/>
              <a:gdLst/>
              <a:ahLst/>
              <a:cxnLst/>
              <a:rect l="0" t="0" r="0" b="0"/>
              <a:pathLst>
                <a:path w="84812" h="83064" extrusionOk="0">
                  <a:moveTo>
                    <a:pt x="1" y="0"/>
                  </a:moveTo>
                  <a:lnTo>
                    <a:pt x="83199" y="83063"/>
                  </a:lnTo>
                  <a:lnTo>
                    <a:pt x="84812" y="80106"/>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510" name="Shape 1510"/>
            <p:cNvSpPr/>
            <p:nvPr/>
          </p:nvSpPr>
          <p:spPr>
            <a:xfrm>
              <a:off x="5026375" y="1431100"/>
              <a:ext cx="2059825" cy="2016100"/>
            </a:xfrm>
            <a:custGeom>
              <a:avLst/>
              <a:gdLst/>
              <a:ahLst/>
              <a:cxnLst/>
              <a:rect l="0" t="0" r="0" b="0"/>
              <a:pathLst>
                <a:path w="82393" h="80644" extrusionOk="0">
                  <a:moveTo>
                    <a:pt x="0" y="0"/>
                  </a:moveTo>
                  <a:lnTo>
                    <a:pt x="80645" y="80644"/>
                  </a:lnTo>
                  <a:lnTo>
                    <a:pt x="82392" y="77687"/>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511" name="Shape 1511"/>
            <p:cNvSpPr/>
            <p:nvPr/>
          </p:nvSpPr>
          <p:spPr>
            <a:xfrm>
              <a:off x="5123825" y="1431100"/>
              <a:ext cx="1995975" cy="1955625"/>
            </a:xfrm>
            <a:custGeom>
              <a:avLst/>
              <a:gdLst/>
              <a:ahLst/>
              <a:cxnLst/>
              <a:rect l="0" t="0" r="0" b="0"/>
              <a:pathLst>
                <a:path w="79839" h="78225" extrusionOk="0">
                  <a:moveTo>
                    <a:pt x="0" y="0"/>
                  </a:moveTo>
                  <a:lnTo>
                    <a:pt x="78225" y="78225"/>
                  </a:lnTo>
                  <a:lnTo>
                    <a:pt x="79838" y="75268"/>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512" name="Shape 1512"/>
            <p:cNvSpPr/>
            <p:nvPr/>
          </p:nvSpPr>
          <p:spPr>
            <a:xfrm>
              <a:off x="5221275" y="1431100"/>
              <a:ext cx="1935475" cy="1891775"/>
            </a:xfrm>
            <a:custGeom>
              <a:avLst/>
              <a:gdLst/>
              <a:ahLst/>
              <a:cxnLst/>
              <a:rect l="0" t="0" r="0" b="0"/>
              <a:pathLst>
                <a:path w="77419" h="75671" extrusionOk="0">
                  <a:moveTo>
                    <a:pt x="0" y="0"/>
                  </a:moveTo>
                  <a:lnTo>
                    <a:pt x="75671" y="75671"/>
                  </a:lnTo>
                  <a:lnTo>
                    <a:pt x="77419" y="72714"/>
                  </a:lnTo>
                  <a:lnTo>
                    <a:pt x="4570"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513" name="Shape 1513"/>
            <p:cNvSpPr/>
            <p:nvPr/>
          </p:nvSpPr>
          <p:spPr>
            <a:xfrm>
              <a:off x="5318700" y="1431100"/>
              <a:ext cx="1875025" cy="1831300"/>
            </a:xfrm>
            <a:custGeom>
              <a:avLst/>
              <a:gdLst/>
              <a:ahLst/>
              <a:cxnLst/>
              <a:rect l="0" t="0" r="0" b="0"/>
              <a:pathLst>
                <a:path w="75001" h="73252" extrusionOk="0">
                  <a:moveTo>
                    <a:pt x="1" y="0"/>
                  </a:moveTo>
                  <a:lnTo>
                    <a:pt x="73253" y="73251"/>
                  </a:lnTo>
                  <a:lnTo>
                    <a:pt x="75000" y="70295"/>
                  </a:lnTo>
                  <a:lnTo>
                    <a:pt x="4571"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514" name="Shape 1514"/>
            <p:cNvSpPr/>
            <p:nvPr/>
          </p:nvSpPr>
          <p:spPr>
            <a:xfrm>
              <a:off x="5416150" y="1431100"/>
              <a:ext cx="1811175" cy="1770825"/>
            </a:xfrm>
            <a:custGeom>
              <a:avLst/>
              <a:gdLst/>
              <a:ahLst/>
              <a:cxnLst/>
              <a:rect l="0" t="0" r="0" b="0"/>
              <a:pathLst>
                <a:path w="72447" h="70833" extrusionOk="0">
                  <a:moveTo>
                    <a:pt x="1" y="0"/>
                  </a:moveTo>
                  <a:lnTo>
                    <a:pt x="70699" y="70832"/>
                  </a:lnTo>
                  <a:lnTo>
                    <a:pt x="72446" y="67875"/>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515" name="Shape 1515"/>
            <p:cNvSpPr/>
            <p:nvPr/>
          </p:nvSpPr>
          <p:spPr>
            <a:xfrm>
              <a:off x="5510250" y="1431100"/>
              <a:ext cx="1754025" cy="1706975"/>
            </a:xfrm>
            <a:custGeom>
              <a:avLst/>
              <a:gdLst/>
              <a:ahLst/>
              <a:cxnLst/>
              <a:rect l="0" t="0" r="0" b="0"/>
              <a:pathLst>
                <a:path w="70161" h="68279" extrusionOk="0">
                  <a:moveTo>
                    <a:pt x="0" y="0"/>
                  </a:moveTo>
                  <a:lnTo>
                    <a:pt x="68413" y="68278"/>
                  </a:lnTo>
                  <a:lnTo>
                    <a:pt x="70161" y="65456"/>
                  </a:lnTo>
                  <a:lnTo>
                    <a:pt x="4704"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516" name="Shape 1516"/>
            <p:cNvSpPr/>
            <p:nvPr/>
          </p:nvSpPr>
          <p:spPr>
            <a:xfrm>
              <a:off x="5607675" y="1431100"/>
              <a:ext cx="1690200" cy="1646500"/>
            </a:xfrm>
            <a:custGeom>
              <a:avLst/>
              <a:gdLst/>
              <a:ahLst/>
              <a:cxnLst/>
              <a:rect l="0" t="0" r="0" b="0"/>
              <a:pathLst>
                <a:path w="67608" h="65860" extrusionOk="0">
                  <a:moveTo>
                    <a:pt x="1" y="0"/>
                  </a:moveTo>
                  <a:lnTo>
                    <a:pt x="65995" y="65859"/>
                  </a:lnTo>
                  <a:lnTo>
                    <a:pt x="67608" y="62902"/>
                  </a:lnTo>
                  <a:lnTo>
                    <a:pt x="4705"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517" name="Shape 1517"/>
            <p:cNvSpPr/>
            <p:nvPr/>
          </p:nvSpPr>
          <p:spPr>
            <a:xfrm>
              <a:off x="5705125" y="1431100"/>
              <a:ext cx="1629725" cy="1586000"/>
            </a:xfrm>
            <a:custGeom>
              <a:avLst/>
              <a:gdLst/>
              <a:ahLst/>
              <a:cxnLst/>
              <a:rect l="0" t="0" r="0" b="0"/>
              <a:pathLst>
                <a:path w="65189" h="63440" extrusionOk="0">
                  <a:moveTo>
                    <a:pt x="1" y="0"/>
                  </a:moveTo>
                  <a:lnTo>
                    <a:pt x="63441" y="63440"/>
                  </a:lnTo>
                  <a:lnTo>
                    <a:pt x="65188" y="60483"/>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518" name="Shape 1518"/>
            <p:cNvSpPr/>
            <p:nvPr/>
          </p:nvSpPr>
          <p:spPr>
            <a:xfrm>
              <a:off x="5802575" y="1431100"/>
              <a:ext cx="1565875" cy="1525525"/>
            </a:xfrm>
            <a:custGeom>
              <a:avLst/>
              <a:gdLst/>
              <a:ahLst/>
              <a:cxnLst/>
              <a:rect l="0" t="0" r="0" b="0"/>
              <a:pathLst>
                <a:path w="62635" h="61021" extrusionOk="0">
                  <a:moveTo>
                    <a:pt x="1" y="0"/>
                  </a:moveTo>
                  <a:lnTo>
                    <a:pt x="61021" y="61020"/>
                  </a:lnTo>
                  <a:lnTo>
                    <a:pt x="62634" y="58064"/>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519" name="Shape 1519"/>
            <p:cNvSpPr/>
            <p:nvPr/>
          </p:nvSpPr>
          <p:spPr>
            <a:xfrm>
              <a:off x="5900025" y="1431100"/>
              <a:ext cx="1481850" cy="1461675"/>
            </a:xfrm>
            <a:custGeom>
              <a:avLst/>
              <a:gdLst/>
              <a:ahLst/>
              <a:cxnLst/>
              <a:rect l="0" t="0" r="0" b="0"/>
              <a:pathLst>
                <a:path w="59274" h="58467" extrusionOk="0">
                  <a:moveTo>
                    <a:pt x="0" y="0"/>
                  </a:moveTo>
                  <a:lnTo>
                    <a:pt x="58468" y="58467"/>
                  </a:lnTo>
                  <a:lnTo>
                    <a:pt x="59274" y="57123"/>
                  </a:lnTo>
                  <a:lnTo>
                    <a:pt x="56048" y="51478"/>
                  </a:lnTo>
                  <a:lnTo>
                    <a:pt x="4570"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520" name="Shape 1520"/>
            <p:cNvSpPr/>
            <p:nvPr/>
          </p:nvSpPr>
          <p:spPr>
            <a:xfrm>
              <a:off x="5997475" y="1431100"/>
              <a:ext cx="1307125" cy="1297025"/>
            </a:xfrm>
            <a:custGeom>
              <a:avLst/>
              <a:gdLst/>
              <a:ahLst/>
              <a:cxnLst/>
              <a:rect l="0" t="0" r="0" b="0"/>
              <a:pathLst>
                <a:path w="52285" h="51881" extrusionOk="0">
                  <a:moveTo>
                    <a:pt x="0" y="0"/>
                  </a:moveTo>
                  <a:lnTo>
                    <a:pt x="51747" y="51881"/>
                  </a:lnTo>
                  <a:lnTo>
                    <a:pt x="52285" y="51478"/>
                  </a:lnTo>
                  <a:lnTo>
                    <a:pt x="46908"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521" name="Shape 1521"/>
            <p:cNvSpPr/>
            <p:nvPr/>
          </p:nvSpPr>
          <p:spPr>
            <a:xfrm>
              <a:off x="6094900" y="1431100"/>
              <a:ext cx="1075300" cy="1065175"/>
            </a:xfrm>
            <a:custGeom>
              <a:avLst/>
              <a:gdLst/>
              <a:ahLst/>
              <a:cxnLst/>
              <a:rect l="0" t="0" r="0" b="0"/>
              <a:pathLst>
                <a:path w="43012" h="42607" extrusionOk="0">
                  <a:moveTo>
                    <a:pt x="1" y="0"/>
                  </a:moveTo>
                  <a:lnTo>
                    <a:pt x="42608" y="42607"/>
                  </a:lnTo>
                  <a:lnTo>
                    <a:pt x="43011" y="42338"/>
                  </a:lnTo>
                  <a:lnTo>
                    <a:pt x="37769" y="33064"/>
                  </a:lnTo>
                  <a:lnTo>
                    <a:pt x="4571"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522" name="Shape 1522"/>
            <p:cNvSpPr/>
            <p:nvPr/>
          </p:nvSpPr>
          <p:spPr>
            <a:xfrm>
              <a:off x="6189000" y="1431100"/>
              <a:ext cx="850150" cy="836700"/>
            </a:xfrm>
            <a:custGeom>
              <a:avLst/>
              <a:gdLst/>
              <a:ahLst/>
              <a:cxnLst/>
              <a:rect l="0" t="0" r="0" b="0"/>
              <a:pathLst>
                <a:path w="34006" h="33468" extrusionOk="0">
                  <a:moveTo>
                    <a:pt x="0" y="0"/>
                  </a:moveTo>
                  <a:lnTo>
                    <a:pt x="33602" y="33467"/>
                  </a:lnTo>
                  <a:lnTo>
                    <a:pt x="34005" y="33198"/>
                  </a:lnTo>
                  <a:lnTo>
                    <a:pt x="28629" y="23924"/>
                  </a:lnTo>
                  <a:lnTo>
                    <a:pt x="4705"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523" name="Shape 1523"/>
            <p:cNvSpPr/>
            <p:nvPr/>
          </p:nvSpPr>
          <p:spPr>
            <a:xfrm>
              <a:off x="6286450" y="1431100"/>
              <a:ext cx="618300" cy="608200"/>
            </a:xfrm>
            <a:custGeom>
              <a:avLst/>
              <a:gdLst/>
              <a:ahLst/>
              <a:cxnLst/>
              <a:rect l="0" t="0" r="0" b="0"/>
              <a:pathLst>
                <a:path w="24732" h="24328" extrusionOk="0">
                  <a:moveTo>
                    <a:pt x="0" y="0"/>
                  </a:moveTo>
                  <a:lnTo>
                    <a:pt x="24328" y="24328"/>
                  </a:lnTo>
                  <a:lnTo>
                    <a:pt x="24731" y="23924"/>
                  </a:lnTo>
                  <a:lnTo>
                    <a:pt x="19489" y="14785"/>
                  </a:lnTo>
                  <a:lnTo>
                    <a:pt x="4704"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524" name="Shape 1524"/>
            <p:cNvSpPr/>
            <p:nvPr/>
          </p:nvSpPr>
          <p:spPr>
            <a:xfrm>
              <a:off x="6383900" y="1431100"/>
              <a:ext cx="389800" cy="376350"/>
            </a:xfrm>
            <a:custGeom>
              <a:avLst/>
              <a:gdLst/>
              <a:ahLst/>
              <a:cxnLst/>
              <a:rect l="0" t="0" r="0" b="0"/>
              <a:pathLst>
                <a:path w="15592" h="15054" extrusionOk="0">
                  <a:moveTo>
                    <a:pt x="0" y="0"/>
                  </a:moveTo>
                  <a:lnTo>
                    <a:pt x="15188" y="15054"/>
                  </a:lnTo>
                  <a:lnTo>
                    <a:pt x="15591" y="14785"/>
                  </a:lnTo>
                  <a:lnTo>
                    <a:pt x="10215"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525" name="Shape 1525"/>
            <p:cNvSpPr/>
            <p:nvPr/>
          </p:nvSpPr>
          <p:spPr>
            <a:xfrm>
              <a:off x="6481325" y="1431100"/>
              <a:ext cx="157950" cy="147850"/>
            </a:xfrm>
            <a:custGeom>
              <a:avLst/>
              <a:gdLst/>
              <a:ahLst/>
              <a:cxnLst/>
              <a:rect l="0" t="0" r="0" b="0"/>
              <a:pathLst>
                <a:path w="6318" h="5914" extrusionOk="0">
                  <a:moveTo>
                    <a:pt x="1" y="0"/>
                  </a:moveTo>
                  <a:lnTo>
                    <a:pt x="5915" y="5914"/>
                  </a:lnTo>
                  <a:lnTo>
                    <a:pt x="6318" y="5645"/>
                  </a:lnTo>
                  <a:lnTo>
                    <a:pt x="3092"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526" name="Shape 1526"/>
          <p:cNvSpPr/>
          <p:nvPr/>
        </p:nvSpPr>
        <p:spPr>
          <a:xfrm rot="10800000" flipH="1">
            <a:off x="-123825" y="847791"/>
            <a:ext cx="674400" cy="584400"/>
          </a:xfrm>
          <a:prstGeom prst="hexagon">
            <a:avLst>
              <a:gd name="adj" fmla="val 28678"/>
              <a:gd name="vf" fmla="val 115470"/>
            </a:avLst>
          </a:prstGeom>
          <a:noFill/>
          <a:ln w="9525" cap="flat" cmpd="sng">
            <a:solidFill>
              <a:srgbClr val="19BBD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7" name="Shape 1527"/>
          <p:cNvSpPr/>
          <p:nvPr/>
        </p:nvSpPr>
        <p:spPr>
          <a:xfrm rot="10800000" flipH="1">
            <a:off x="503115" y="1161450"/>
            <a:ext cx="352800" cy="3054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528" name="Shape 1528"/>
          <p:cNvSpPr/>
          <p:nvPr/>
        </p:nvSpPr>
        <p:spPr>
          <a:xfrm rot="10800000" flipH="1">
            <a:off x="1208423" y="-131812"/>
            <a:ext cx="674399" cy="584400"/>
          </a:xfrm>
          <a:prstGeom prst="hexagon">
            <a:avLst>
              <a:gd name="adj" fmla="val 28678"/>
              <a:gd name="vf" fmla="val 115470"/>
            </a:avLst>
          </a:prstGeom>
          <a:noFill/>
          <a:ln w="76200" cap="flat" cmpd="sng">
            <a:solidFill>
              <a:srgbClr val="184769"/>
            </a:solidFill>
            <a:prstDash val="solid"/>
            <a:miter/>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29" name="Shape 1529"/>
          <p:cNvSpPr/>
          <p:nvPr/>
        </p:nvSpPr>
        <p:spPr>
          <a:xfrm rot="10800000" flipH="1">
            <a:off x="247753" y="49692"/>
            <a:ext cx="295200" cy="255600"/>
          </a:xfrm>
          <a:prstGeom prst="hexagon">
            <a:avLst>
              <a:gd name="adj" fmla="val 28678"/>
              <a:gd name="vf" fmla="val 115470"/>
            </a:avLst>
          </a:prstGeom>
          <a:solidFill>
            <a:srgbClr val="00E1C6"/>
          </a:solidFill>
          <a:ln>
            <a:noFill/>
          </a:ln>
        </p:spPr>
        <p:txBody>
          <a:bodyPr lIns="91425" tIns="91425" rIns="91425" bIns="91425" anchor="ctr" anchorCtr="0">
            <a:noAutofit/>
          </a:bodyPr>
          <a:lstStyle/>
          <a:p>
            <a:pPr lvl="0">
              <a:spcBef>
                <a:spcPts val="0"/>
              </a:spcBef>
              <a:buNone/>
            </a:pPr>
            <a:endParaRPr/>
          </a:p>
        </p:txBody>
      </p:sp>
      <p:grpSp>
        <p:nvGrpSpPr>
          <p:cNvPr id="1530" name="Shape 1530"/>
          <p:cNvGrpSpPr/>
          <p:nvPr/>
        </p:nvGrpSpPr>
        <p:grpSpPr>
          <a:xfrm rot="10800000" flipH="1">
            <a:off x="8218342" y="4123089"/>
            <a:ext cx="685311" cy="593091"/>
            <a:chOff x="238125" y="1431100"/>
            <a:chExt cx="3296350" cy="2852775"/>
          </a:xfrm>
        </p:grpSpPr>
        <p:sp>
          <p:nvSpPr>
            <p:cNvPr id="1531" name="Shape 1531"/>
            <p:cNvSpPr/>
            <p:nvPr/>
          </p:nvSpPr>
          <p:spPr>
            <a:xfrm>
              <a:off x="980725" y="4136025"/>
              <a:ext cx="157950" cy="147850"/>
            </a:xfrm>
            <a:custGeom>
              <a:avLst/>
              <a:gdLst/>
              <a:ahLst/>
              <a:cxnLst/>
              <a:rect l="0" t="0" r="0" b="0"/>
              <a:pathLst>
                <a:path w="6318" h="5914" extrusionOk="0">
                  <a:moveTo>
                    <a:pt x="403" y="0"/>
                  </a:moveTo>
                  <a:lnTo>
                    <a:pt x="0" y="269"/>
                  </a:lnTo>
                  <a:lnTo>
                    <a:pt x="3226" y="5914"/>
                  </a:lnTo>
                  <a:lnTo>
                    <a:pt x="6317" y="5914"/>
                  </a:lnTo>
                  <a:lnTo>
                    <a:pt x="403" y="0"/>
                  </a:lnTo>
                  <a:close/>
                </a:path>
              </a:pathLst>
            </a:custGeom>
            <a:solidFill>
              <a:srgbClr val="00E2C7"/>
            </a:solidFill>
            <a:ln>
              <a:noFill/>
            </a:ln>
          </p:spPr>
          <p:txBody>
            <a:bodyPr lIns="91425" tIns="91425" rIns="91425" bIns="91425" anchor="ctr" anchorCtr="0">
              <a:noAutofit/>
            </a:bodyPr>
            <a:lstStyle/>
            <a:p>
              <a:pPr lvl="0">
                <a:spcBef>
                  <a:spcPts val="0"/>
                </a:spcBef>
                <a:buNone/>
              </a:pPr>
              <a:endParaRPr/>
            </a:p>
          </p:txBody>
        </p:sp>
        <p:sp>
          <p:nvSpPr>
            <p:cNvPr id="1532" name="Shape 1532"/>
            <p:cNvSpPr/>
            <p:nvPr/>
          </p:nvSpPr>
          <p:spPr>
            <a:xfrm>
              <a:off x="849675" y="3907525"/>
              <a:ext cx="386425" cy="376350"/>
            </a:xfrm>
            <a:custGeom>
              <a:avLst/>
              <a:gdLst/>
              <a:ahLst/>
              <a:cxnLst/>
              <a:rect l="0" t="0" r="0" b="0"/>
              <a:pathLst>
                <a:path w="15457" h="15054" extrusionOk="0">
                  <a:moveTo>
                    <a:pt x="403" y="0"/>
                  </a:moveTo>
                  <a:lnTo>
                    <a:pt x="0" y="269"/>
                  </a:lnTo>
                  <a:lnTo>
                    <a:pt x="5242" y="9543"/>
                  </a:lnTo>
                  <a:lnTo>
                    <a:pt x="10887" y="15054"/>
                  </a:lnTo>
                  <a:lnTo>
                    <a:pt x="15457" y="15054"/>
                  </a:lnTo>
                  <a:lnTo>
                    <a:pt x="403" y="0"/>
                  </a:lnTo>
                  <a:close/>
                </a:path>
              </a:pathLst>
            </a:custGeom>
            <a:solidFill>
              <a:srgbClr val="01E0C8"/>
            </a:solidFill>
            <a:ln>
              <a:noFill/>
            </a:ln>
          </p:spPr>
          <p:txBody>
            <a:bodyPr lIns="91425" tIns="91425" rIns="91425" bIns="91425" anchor="ctr" anchorCtr="0">
              <a:noAutofit/>
            </a:bodyPr>
            <a:lstStyle/>
            <a:p>
              <a:pPr lvl="0">
                <a:spcBef>
                  <a:spcPts val="0"/>
                </a:spcBef>
                <a:buNone/>
              </a:pPr>
              <a:endParaRPr/>
            </a:p>
          </p:txBody>
        </p:sp>
        <p:sp>
          <p:nvSpPr>
            <p:cNvPr id="1533" name="Shape 1533"/>
            <p:cNvSpPr/>
            <p:nvPr/>
          </p:nvSpPr>
          <p:spPr>
            <a:xfrm>
              <a:off x="715250" y="3675675"/>
              <a:ext cx="618300" cy="608200"/>
            </a:xfrm>
            <a:custGeom>
              <a:avLst/>
              <a:gdLst/>
              <a:ahLst/>
              <a:cxnLst/>
              <a:rect l="0" t="0" r="0" b="0"/>
              <a:pathLst>
                <a:path w="24732" h="24328" extrusionOk="0">
                  <a:moveTo>
                    <a:pt x="404" y="0"/>
                  </a:moveTo>
                  <a:lnTo>
                    <a:pt x="1" y="404"/>
                  </a:lnTo>
                  <a:lnTo>
                    <a:pt x="5377" y="9543"/>
                  </a:lnTo>
                  <a:lnTo>
                    <a:pt x="20162" y="24328"/>
                  </a:lnTo>
                  <a:lnTo>
                    <a:pt x="24732" y="24328"/>
                  </a:lnTo>
                  <a:lnTo>
                    <a:pt x="404" y="0"/>
                  </a:lnTo>
                  <a:close/>
                </a:path>
              </a:pathLst>
            </a:custGeom>
            <a:solidFill>
              <a:srgbClr val="02DFC8"/>
            </a:solidFill>
            <a:ln>
              <a:noFill/>
            </a:ln>
          </p:spPr>
          <p:txBody>
            <a:bodyPr lIns="91425" tIns="91425" rIns="91425" bIns="91425" anchor="ctr" anchorCtr="0">
              <a:noAutofit/>
            </a:bodyPr>
            <a:lstStyle/>
            <a:p>
              <a:pPr lvl="0">
                <a:spcBef>
                  <a:spcPts val="0"/>
                </a:spcBef>
                <a:buNone/>
              </a:pPr>
              <a:endParaRPr/>
            </a:p>
          </p:txBody>
        </p:sp>
        <p:sp>
          <p:nvSpPr>
            <p:cNvPr id="1534" name="Shape 1534"/>
            <p:cNvSpPr/>
            <p:nvPr/>
          </p:nvSpPr>
          <p:spPr>
            <a:xfrm>
              <a:off x="584200" y="3447175"/>
              <a:ext cx="846800" cy="836700"/>
            </a:xfrm>
            <a:custGeom>
              <a:avLst/>
              <a:gdLst/>
              <a:ahLst/>
              <a:cxnLst/>
              <a:rect l="0" t="0" r="0" b="0"/>
              <a:pathLst>
                <a:path w="33872" h="33468" extrusionOk="0">
                  <a:moveTo>
                    <a:pt x="404" y="1"/>
                  </a:moveTo>
                  <a:lnTo>
                    <a:pt x="1" y="270"/>
                  </a:lnTo>
                  <a:lnTo>
                    <a:pt x="5243" y="9544"/>
                  </a:lnTo>
                  <a:lnTo>
                    <a:pt x="29167" y="33468"/>
                  </a:lnTo>
                  <a:lnTo>
                    <a:pt x="33872" y="33468"/>
                  </a:lnTo>
                  <a:lnTo>
                    <a:pt x="404" y="1"/>
                  </a:lnTo>
                  <a:close/>
                </a:path>
              </a:pathLst>
            </a:custGeom>
            <a:solidFill>
              <a:srgbClr val="03DDC9"/>
            </a:solidFill>
            <a:ln>
              <a:noFill/>
            </a:ln>
          </p:spPr>
          <p:txBody>
            <a:bodyPr lIns="91425" tIns="91425" rIns="91425" bIns="91425" anchor="ctr" anchorCtr="0">
              <a:noAutofit/>
            </a:bodyPr>
            <a:lstStyle/>
            <a:p>
              <a:pPr lvl="0">
                <a:spcBef>
                  <a:spcPts val="0"/>
                </a:spcBef>
                <a:buNone/>
              </a:pPr>
              <a:endParaRPr/>
            </a:p>
          </p:txBody>
        </p:sp>
        <p:sp>
          <p:nvSpPr>
            <p:cNvPr id="1535" name="Shape 1535"/>
            <p:cNvSpPr/>
            <p:nvPr/>
          </p:nvSpPr>
          <p:spPr>
            <a:xfrm>
              <a:off x="449800" y="3218700"/>
              <a:ext cx="1078650" cy="1065175"/>
            </a:xfrm>
            <a:custGeom>
              <a:avLst/>
              <a:gdLst/>
              <a:ahLst/>
              <a:cxnLst/>
              <a:rect l="0" t="0" r="0" b="0"/>
              <a:pathLst>
                <a:path w="43146" h="42607" extrusionOk="0">
                  <a:moveTo>
                    <a:pt x="404" y="0"/>
                  </a:moveTo>
                  <a:lnTo>
                    <a:pt x="1" y="269"/>
                  </a:lnTo>
                  <a:lnTo>
                    <a:pt x="5377" y="9543"/>
                  </a:lnTo>
                  <a:lnTo>
                    <a:pt x="38441" y="42607"/>
                  </a:lnTo>
                  <a:lnTo>
                    <a:pt x="43145" y="42607"/>
                  </a:lnTo>
                  <a:lnTo>
                    <a:pt x="404" y="0"/>
                  </a:lnTo>
                  <a:close/>
                </a:path>
              </a:pathLst>
            </a:custGeom>
            <a:solidFill>
              <a:srgbClr val="04DBC9"/>
            </a:solidFill>
            <a:ln>
              <a:noFill/>
            </a:ln>
          </p:spPr>
          <p:txBody>
            <a:bodyPr lIns="91425" tIns="91425" rIns="91425" bIns="91425" anchor="ctr" anchorCtr="0">
              <a:noAutofit/>
            </a:bodyPr>
            <a:lstStyle/>
            <a:p>
              <a:pPr lvl="0">
                <a:spcBef>
                  <a:spcPts val="0"/>
                </a:spcBef>
                <a:buNone/>
              </a:pPr>
              <a:endParaRPr/>
            </a:p>
          </p:txBody>
        </p:sp>
        <p:sp>
          <p:nvSpPr>
            <p:cNvPr id="1536" name="Shape 1536"/>
            <p:cNvSpPr/>
            <p:nvPr/>
          </p:nvSpPr>
          <p:spPr>
            <a:xfrm>
              <a:off x="318750" y="2990200"/>
              <a:ext cx="1307150" cy="1293675"/>
            </a:xfrm>
            <a:custGeom>
              <a:avLst/>
              <a:gdLst/>
              <a:ahLst/>
              <a:cxnLst/>
              <a:rect l="0" t="0" r="0" b="0"/>
              <a:pathLst>
                <a:path w="52286" h="51747" extrusionOk="0">
                  <a:moveTo>
                    <a:pt x="404" y="1"/>
                  </a:moveTo>
                  <a:lnTo>
                    <a:pt x="1" y="269"/>
                  </a:lnTo>
                  <a:lnTo>
                    <a:pt x="5243" y="9409"/>
                  </a:lnTo>
                  <a:lnTo>
                    <a:pt x="47581" y="51747"/>
                  </a:lnTo>
                  <a:lnTo>
                    <a:pt x="52285" y="51747"/>
                  </a:lnTo>
                  <a:lnTo>
                    <a:pt x="39517" y="38978"/>
                  </a:lnTo>
                  <a:lnTo>
                    <a:pt x="37097" y="38978"/>
                  </a:lnTo>
                  <a:lnTo>
                    <a:pt x="33737" y="33333"/>
                  </a:lnTo>
                  <a:lnTo>
                    <a:pt x="404" y="1"/>
                  </a:lnTo>
                  <a:close/>
                </a:path>
              </a:pathLst>
            </a:custGeom>
            <a:solidFill>
              <a:srgbClr val="06D9CA"/>
            </a:solidFill>
            <a:ln>
              <a:noFill/>
            </a:ln>
          </p:spPr>
          <p:txBody>
            <a:bodyPr lIns="91425" tIns="91425" rIns="91425" bIns="91425" anchor="ctr" anchorCtr="0">
              <a:noAutofit/>
            </a:bodyPr>
            <a:lstStyle/>
            <a:p>
              <a:pPr lvl="0">
                <a:spcBef>
                  <a:spcPts val="0"/>
                </a:spcBef>
                <a:buNone/>
              </a:pPr>
              <a:endParaRPr/>
            </a:p>
          </p:txBody>
        </p:sp>
        <p:sp>
          <p:nvSpPr>
            <p:cNvPr id="1537" name="Shape 1537"/>
            <p:cNvSpPr/>
            <p:nvPr/>
          </p:nvSpPr>
          <p:spPr>
            <a:xfrm>
              <a:off x="1286500" y="3964650"/>
              <a:ext cx="436850" cy="319225"/>
            </a:xfrm>
            <a:custGeom>
              <a:avLst/>
              <a:gdLst/>
              <a:ahLst/>
              <a:cxnLst/>
              <a:rect l="0" t="0" r="0" b="0"/>
              <a:pathLst>
                <a:path w="17474" h="12769" extrusionOk="0">
                  <a:moveTo>
                    <a:pt x="0" y="0"/>
                  </a:moveTo>
                  <a:lnTo>
                    <a:pt x="12769" y="12769"/>
                  </a:lnTo>
                  <a:lnTo>
                    <a:pt x="17473" y="12769"/>
                  </a:lnTo>
                  <a:lnTo>
                    <a:pt x="4704"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538" name="Shape 1538"/>
            <p:cNvSpPr/>
            <p:nvPr/>
          </p:nvSpPr>
          <p:spPr>
            <a:xfrm>
              <a:off x="238125" y="2822200"/>
              <a:ext cx="924075" cy="1008075"/>
            </a:xfrm>
            <a:custGeom>
              <a:avLst/>
              <a:gdLst/>
              <a:ahLst/>
              <a:cxnLst/>
              <a:rect l="0" t="0" r="0" b="0"/>
              <a:pathLst>
                <a:path w="36963" h="40323" extrusionOk="0">
                  <a:moveTo>
                    <a:pt x="806" y="0"/>
                  </a:moveTo>
                  <a:lnTo>
                    <a:pt x="0" y="1479"/>
                  </a:lnTo>
                  <a:lnTo>
                    <a:pt x="3226" y="6989"/>
                  </a:lnTo>
                  <a:lnTo>
                    <a:pt x="36559" y="40322"/>
                  </a:lnTo>
                  <a:lnTo>
                    <a:pt x="36962" y="40053"/>
                  </a:lnTo>
                  <a:lnTo>
                    <a:pt x="31720" y="30779"/>
                  </a:lnTo>
                  <a:lnTo>
                    <a:pt x="806" y="0"/>
                  </a:lnTo>
                  <a:close/>
                </a:path>
              </a:pathLst>
            </a:custGeom>
            <a:solidFill>
              <a:srgbClr val="07D8CB"/>
            </a:solidFill>
            <a:ln>
              <a:noFill/>
            </a:ln>
          </p:spPr>
          <p:txBody>
            <a:bodyPr lIns="91425" tIns="91425" rIns="91425" bIns="91425" anchor="ctr" anchorCtr="0">
              <a:noAutofit/>
            </a:bodyPr>
            <a:lstStyle/>
            <a:p>
              <a:pPr lvl="0">
                <a:spcBef>
                  <a:spcPts val="0"/>
                </a:spcBef>
                <a:buNone/>
              </a:pPr>
              <a:endParaRPr/>
            </a:p>
          </p:txBody>
        </p:sp>
        <p:sp>
          <p:nvSpPr>
            <p:cNvPr id="1539" name="Shape 1539"/>
            <p:cNvSpPr/>
            <p:nvPr/>
          </p:nvSpPr>
          <p:spPr>
            <a:xfrm>
              <a:off x="138392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540" name="Shape 1540"/>
            <p:cNvSpPr/>
            <p:nvPr/>
          </p:nvSpPr>
          <p:spPr>
            <a:xfrm>
              <a:off x="251550" y="2761700"/>
              <a:ext cx="779600" cy="840075"/>
            </a:xfrm>
            <a:custGeom>
              <a:avLst/>
              <a:gdLst/>
              <a:ahLst/>
              <a:cxnLst/>
              <a:rect l="0" t="0" r="0" b="0"/>
              <a:pathLst>
                <a:path w="31184" h="33603" extrusionOk="0">
                  <a:moveTo>
                    <a:pt x="1748" y="1"/>
                  </a:moveTo>
                  <a:lnTo>
                    <a:pt x="1" y="2823"/>
                  </a:lnTo>
                  <a:lnTo>
                    <a:pt x="30780" y="33603"/>
                  </a:lnTo>
                  <a:lnTo>
                    <a:pt x="31183" y="33199"/>
                  </a:lnTo>
                  <a:lnTo>
                    <a:pt x="25807" y="24060"/>
                  </a:lnTo>
                  <a:lnTo>
                    <a:pt x="1748" y="1"/>
                  </a:lnTo>
                  <a:close/>
                </a:path>
              </a:pathLst>
            </a:custGeom>
            <a:solidFill>
              <a:srgbClr val="08D6CB"/>
            </a:solidFill>
            <a:ln>
              <a:noFill/>
            </a:ln>
          </p:spPr>
          <p:txBody>
            <a:bodyPr lIns="91425" tIns="91425" rIns="91425" bIns="91425" anchor="ctr" anchorCtr="0">
              <a:noAutofit/>
            </a:bodyPr>
            <a:lstStyle/>
            <a:p>
              <a:pPr lvl="0">
                <a:spcBef>
                  <a:spcPts val="0"/>
                </a:spcBef>
                <a:buNone/>
              </a:pPr>
              <a:endParaRPr/>
            </a:p>
          </p:txBody>
        </p:sp>
        <p:sp>
          <p:nvSpPr>
            <p:cNvPr id="1541" name="Shape 1541"/>
            <p:cNvSpPr/>
            <p:nvPr/>
          </p:nvSpPr>
          <p:spPr>
            <a:xfrm>
              <a:off x="288525" y="2697875"/>
              <a:ext cx="608200" cy="675400"/>
            </a:xfrm>
            <a:custGeom>
              <a:avLst/>
              <a:gdLst/>
              <a:ahLst/>
              <a:cxnLst/>
              <a:rect l="0" t="0" r="0" b="0"/>
              <a:pathLst>
                <a:path w="24328" h="27016" extrusionOk="0">
                  <a:moveTo>
                    <a:pt x="1613" y="0"/>
                  </a:moveTo>
                  <a:lnTo>
                    <a:pt x="0" y="2957"/>
                  </a:lnTo>
                  <a:lnTo>
                    <a:pt x="23925" y="27016"/>
                  </a:lnTo>
                  <a:lnTo>
                    <a:pt x="24328" y="26613"/>
                  </a:lnTo>
                  <a:lnTo>
                    <a:pt x="19086" y="17473"/>
                  </a:lnTo>
                  <a:lnTo>
                    <a:pt x="1613"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542" name="Shape 1542"/>
            <p:cNvSpPr/>
            <p:nvPr/>
          </p:nvSpPr>
          <p:spPr>
            <a:xfrm>
              <a:off x="1481375" y="396465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09D4CC"/>
            </a:solidFill>
            <a:ln>
              <a:noFill/>
            </a:ln>
          </p:spPr>
          <p:txBody>
            <a:bodyPr lIns="91425" tIns="91425" rIns="91425" bIns="91425" anchor="ctr" anchorCtr="0">
              <a:noAutofit/>
            </a:bodyPr>
            <a:lstStyle/>
            <a:p>
              <a:pPr lvl="0">
                <a:spcBef>
                  <a:spcPts val="0"/>
                </a:spcBef>
                <a:buNone/>
              </a:pPr>
              <a:endParaRPr/>
            </a:p>
          </p:txBody>
        </p:sp>
        <p:sp>
          <p:nvSpPr>
            <p:cNvPr id="1543" name="Shape 1543"/>
            <p:cNvSpPr/>
            <p:nvPr/>
          </p:nvSpPr>
          <p:spPr>
            <a:xfrm>
              <a:off x="1578825" y="3964650"/>
              <a:ext cx="433500" cy="319225"/>
            </a:xfrm>
            <a:custGeom>
              <a:avLst/>
              <a:gdLst/>
              <a:ahLst/>
              <a:cxnLst/>
              <a:rect l="0" t="0" r="0" b="0"/>
              <a:pathLst>
                <a:path w="17340" h="12769" extrusionOk="0">
                  <a:moveTo>
                    <a:pt x="1" y="0"/>
                  </a:moveTo>
                  <a:lnTo>
                    <a:pt x="12769" y="12769"/>
                  </a:lnTo>
                  <a:lnTo>
                    <a:pt x="17339" y="12769"/>
                  </a:lnTo>
                  <a:lnTo>
                    <a:pt x="4570" y="0"/>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544" name="Shape 1544"/>
            <p:cNvSpPr/>
            <p:nvPr/>
          </p:nvSpPr>
          <p:spPr>
            <a:xfrm>
              <a:off x="322125" y="2637375"/>
              <a:ext cx="443550" cy="504050"/>
            </a:xfrm>
            <a:custGeom>
              <a:avLst/>
              <a:gdLst/>
              <a:ahLst/>
              <a:cxnLst/>
              <a:rect l="0" t="0" r="0" b="0"/>
              <a:pathLst>
                <a:path w="17742" h="20162" extrusionOk="0">
                  <a:moveTo>
                    <a:pt x="1747" y="1"/>
                  </a:moveTo>
                  <a:lnTo>
                    <a:pt x="0" y="2958"/>
                  </a:lnTo>
                  <a:lnTo>
                    <a:pt x="17339" y="20162"/>
                  </a:lnTo>
                  <a:lnTo>
                    <a:pt x="17742" y="19893"/>
                  </a:lnTo>
                  <a:lnTo>
                    <a:pt x="12366" y="10619"/>
                  </a:lnTo>
                  <a:lnTo>
                    <a:pt x="1747" y="1"/>
                  </a:lnTo>
                  <a:close/>
                </a:path>
              </a:pathLst>
            </a:custGeom>
            <a:solidFill>
              <a:srgbClr val="0AD3CC"/>
            </a:solidFill>
            <a:ln>
              <a:noFill/>
            </a:ln>
          </p:spPr>
          <p:txBody>
            <a:bodyPr lIns="91425" tIns="91425" rIns="91425" bIns="91425" anchor="ctr" anchorCtr="0">
              <a:noAutofit/>
            </a:bodyPr>
            <a:lstStyle/>
            <a:p>
              <a:pPr lvl="0">
                <a:spcBef>
                  <a:spcPts val="0"/>
                </a:spcBef>
                <a:buNone/>
              </a:pPr>
              <a:endParaRPr/>
            </a:p>
          </p:txBody>
        </p:sp>
        <p:sp>
          <p:nvSpPr>
            <p:cNvPr id="1545" name="Shape 1545"/>
            <p:cNvSpPr/>
            <p:nvPr/>
          </p:nvSpPr>
          <p:spPr>
            <a:xfrm>
              <a:off x="359075" y="2576900"/>
              <a:ext cx="275575" cy="336050"/>
            </a:xfrm>
            <a:custGeom>
              <a:avLst/>
              <a:gdLst/>
              <a:ahLst/>
              <a:cxnLst/>
              <a:rect l="0" t="0" r="0" b="0"/>
              <a:pathLst>
                <a:path w="11023" h="13442" extrusionOk="0">
                  <a:moveTo>
                    <a:pt x="1614" y="1"/>
                  </a:moveTo>
                  <a:lnTo>
                    <a:pt x="1" y="2823"/>
                  </a:lnTo>
                  <a:lnTo>
                    <a:pt x="10484" y="13441"/>
                  </a:lnTo>
                  <a:lnTo>
                    <a:pt x="10888" y="13172"/>
                  </a:lnTo>
                  <a:lnTo>
                    <a:pt x="9812" y="11291"/>
                  </a:lnTo>
                  <a:lnTo>
                    <a:pt x="11022" y="9275"/>
                  </a:lnTo>
                  <a:lnTo>
                    <a:pt x="1614" y="1"/>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546" name="Shape 1546"/>
            <p:cNvSpPr/>
            <p:nvPr/>
          </p:nvSpPr>
          <p:spPr>
            <a:xfrm>
              <a:off x="1676275" y="396465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0BD1CD"/>
            </a:solidFill>
            <a:ln>
              <a:noFill/>
            </a:ln>
          </p:spPr>
          <p:txBody>
            <a:bodyPr lIns="91425" tIns="91425" rIns="91425" bIns="91425" anchor="ctr" anchorCtr="0">
              <a:noAutofit/>
            </a:bodyPr>
            <a:lstStyle/>
            <a:p>
              <a:pPr lvl="0">
                <a:spcBef>
                  <a:spcPts val="0"/>
                </a:spcBef>
                <a:buNone/>
              </a:pPr>
              <a:endParaRPr/>
            </a:p>
          </p:txBody>
        </p:sp>
        <p:sp>
          <p:nvSpPr>
            <p:cNvPr id="1547" name="Shape 1547"/>
            <p:cNvSpPr/>
            <p:nvPr/>
          </p:nvSpPr>
          <p:spPr>
            <a:xfrm>
              <a:off x="392675" y="2513050"/>
              <a:ext cx="275575" cy="309175"/>
            </a:xfrm>
            <a:custGeom>
              <a:avLst/>
              <a:gdLst/>
              <a:ahLst/>
              <a:cxnLst/>
              <a:rect l="0" t="0" r="0" b="0"/>
              <a:pathLst>
                <a:path w="11023" h="12367" extrusionOk="0">
                  <a:moveTo>
                    <a:pt x="1748" y="1"/>
                  </a:moveTo>
                  <a:lnTo>
                    <a:pt x="1" y="2958"/>
                  </a:lnTo>
                  <a:lnTo>
                    <a:pt x="9409" y="12366"/>
                  </a:lnTo>
                  <a:lnTo>
                    <a:pt x="11022" y="9409"/>
                  </a:lnTo>
                  <a:lnTo>
                    <a:pt x="1748" y="1"/>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548" name="Shape 1548"/>
            <p:cNvSpPr/>
            <p:nvPr/>
          </p:nvSpPr>
          <p:spPr>
            <a:xfrm>
              <a:off x="1773725" y="3964650"/>
              <a:ext cx="433475" cy="319225"/>
            </a:xfrm>
            <a:custGeom>
              <a:avLst/>
              <a:gdLst/>
              <a:ahLst/>
              <a:cxnLst/>
              <a:rect l="0" t="0" r="0" b="0"/>
              <a:pathLst>
                <a:path w="17339" h="12769" extrusionOk="0">
                  <a:moveTo>
                    <a:pt x="0" y="0"/>
                  </a:moveTo>
                  <a:lnTo>
                    <a:pt x="12634" y="12769"/>
                  </a:lnTo>
                  <a:lnTo>
                    <a:pt x="17339" y="12769"/>
                  </a:lnTo>
                  <a:lnTo>
                    <a:pt x="4570" y="0"/>
                  </a:lnTo>
                  <a:close/>
                </a:path>
              </a:pathLst>
            </a:custGeom>
            <a:solidFill>
              <a:srgbClr val="0CCFCD"/>
            </a:solidFill>
            <a:ln>
              <a:noFill/>
            </a:ln>
          </p:spPr>
          <p:txBody>
            <a:bodyPr lIns="91425" tIns="91425" rIns="91425" bIns="91425" anchor="ctr" anchorCtr="0">
              <a:noAutofit/>
            </a:bodyPr>
            <a:lstStyle/>
            <a:p>
              <a:pPr lvl="0">
                <a:spcBef>
                  <a:spcPts val="0"/>
                </a:spcBef>
                <a:buNone/>
              </a:pPr>
              <a:endParaRPr/>
            </a:p>
          </p:txBody>
        </p:sp>
        <p:sp>
          <p:nvSpPr>
            <p:cNvPr id="1549" name="Shape 1549"/>
            <p:cNvSpPr/>
            <p:nvPr/>
          </p:nvSpPr>
          <p:spPr>
            <a:xfrm>
              <a:off x="429650" y="24525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550" name="Shape 1550"/>
            <p:cNvSpPr/>
            <p:nvPr/>
          </p:nvSpPr>
          <p:spPr>
            <a:xfrm>
              <a:off x="1871150" y="3964650"/>
              <a:ext cx="433500" cy="319225"/>
            </a:xfrm>
            <a:custGeom>
              <a:avLst/>
              <a:gdLst/>
              <a:ahLst/>
              <a:cxnLst/>
              <a:rect l="0" t="0" r="0" b="0"/>
              <a:pathLst>
                <a:path w="17340" h="12769" extrusionOk="0">
                  <a:moveTo>
                    <a:pt x="1" y="0"/>
                  </a:moveTo>
                  <a:lnTo>
                    <a:pt x="12635" y="12769"/>
                  </a:lnTo>
                  <a:lnTo>
                    <a:pt x="17340" y="12769"/>
                  </a:lnTo>
                  <a:lnTo>
                    <a:pt x="4571" y="0"/>
                  </a:lnTo>
                  <a:close/>
                </a:path>
              </a:pathLst>
            </a:custGeom>
            <a:solidFill>
              <a:srgbClr val="0DCDCE"/>
            </a:solidFill>
            <a:ln>
              <a:noFill/>
            </a:ln>
          </p:spPr>
          <p:txBody>
            <a:bodyPr lIns="91425" tIns="91425" rIns="91425" bIns="91425" anchor="ctr" anchorCtr="0">
              <a:noAutofit/>
            </a:bodyPr>
            <a:lstStyle/>
            <a:p>
              <a:pPr lvl="0">
                <a:spcBef>
                  <a:spcPts val="0"/>
                </a:spcBef>
                <a:buNone/>
              </a:pPr>
              <a:endParaRPr/>
            </a:p>
          </p:txBody>
        </p:sp>
        <p:sp>
          <p:nvSpPr>
            <p:cNvPr id="1551" name="Shape 1551"/>
            <p:cNvSpPr/>
            <p:nvPr/>
          </p:nvSpPr>
          <p:spPr>
            <a:xfrm>
              <a:off x="1965250" y="3964650"/>
              <a:ext cx="436850" cy="319225"/>
            </a:xfrm>
            <a:custGeom>
              <a:avLst/>
              <a:gdLst/>
              <a:ahLst/>
              <a:cxnLst/>
              <a:rect l="0" t="0" r="0" b="0"/>
              <a:pathLst>
                <a:path w="17474" h="12769" extrusionOk="0">
                  <a:moveTo>
                    <a:pt x="0" y="0"/>
                  </a:moveTo>
                  <a:lnTo>
                    <a:pt x="12769" y="12769"/>
                  </a:lnTo>
                  <a:lnTo>
                    <a:pt x="17473" y="12769"/>
                  </a:lnTo>
                  <a:lnTo>
                    <a:pt x="4705"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552" name="Shape 1552"/>
            <p:cNvSpPr/>
            <p:nvPr/>
          </p:nvSpPr>
          <p:spPr>
            <a:xfrm>
              <a:off x="466600" y="23921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0ECCCF"/>
            </a:solidFill>
            <a:ln>
              <a:noFill/>
            </a:ln>
          </p:spPr>
          <p:txBody>
            <a:bodyPr lIns="91425" tIns="91425" rIns="91425" bIns="91425" anchor="ctr" anchorCtr="0">
              <a:noAutofit/>
            </a:bodyPr>
            <a:lstStyle/>
            <a:p>
              <a:pPr lvl="0">
                <a:spcBef>
                  <a:spcPts val="0"/>
                </a:spcBef>
                <a:buNone/>
              </a:pPr>
              <a:endParaRPr/>
            </a:p>
          </p:txBody>
        </p:sp>
        <p:sp>
          <p:nvSpPr>
            <p:cNvPr id="1553" name="Shape 1553"/>
            <p:cNvSpPr/>
            <p:nvPr/>
          </p:nvSpPr>
          <p:spPr>
            <a:xfrm>
              <a:off x="206270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554" name="Shape 1554"/>
            <p:cNvSpPr/>
            <p:nvPr/>
          </p:nvSpPr>
          <p:spPr>
            <a:xfrm>
              <a:off x="500200" y="2328250"/>
              <a:ext cx="275575" cy="309150"/>
            </a:xfrm>
            <a:custGeom>
              <a:avLst/>
              <a:gdLst/>
              <a:ahLst/>
              <a:cxnLst/>
              <a:rect l="0" t="0" r="0" b="0"/>
              <a:pathLst>
                <a:path w="11023" h="12366" extrusionOk="0">
                  <a:moveTo>
                    <a:pt x="1748" y="1"/>
                  </a:moveTo>
                  <a:lnTo>
                    <a:pt x="1" y="2957"/>
                  </a:lnTo>
                  <a:lnTo>
                    <a:pt x="9275" y="12366"/>
                  </a:lnTo>
                  <a:lnTo>
                    <a:pt x="11022" y="9409"/>
                  </a:lnTo>
                  <a:lnTo>
                    <a:pt x="1748" y="1"/>
                  </a:lnTo>
                  <a:close/>
                </a:path>
              </a:pathLst>
            </a:custGeom>
            <a:solidFill>
              <a:srgbClr val="10CACF"/>
            </a:solidFill>
            <a:ln>
              <a:noFill/>
            </a:ln>
          </p:spPr>
          <p:txBody>
            <a:bodyPr lIns="91425" tIns="91425" rIns="91425" bIns="91425" anchor="ctr" anchorCtr="0">
              <a:noAutofit/>
            </a:bodyPr>
            <a:lstStyle/>
            <a:p>
              <a:pPr lvl="0">
                <a:spcBef>
                  <a:spcPts val="0"/>
                </a:spcBef>
                <a:buNone/>
              </a:pPr>
              <a:endParaRPr/>
            </a:p>
          </p:txBody>
        </p:sp>
        <p:sp>
          <p:nvSpPr>
            <p:cNvPr id="1555" name="Shape 1555"/>
            <p:cNvSpPr/>
            <p:nvPr/>
          </p:nvSpPr>
          <p:spPr>
            <a:xfrm>
              <a:off x="537175" y="2267775"/>
              <a:ext cx="275550" cy="305800"/>
            </a:xfrm>
            <a:custGeom>
              <a:avLst/>
              <a:gdLst/>
              <a:ahLst/>
              <a:cxnLst/>
              <a:rect l="0" t="0" r="0" b="0"/>
              <a:pathLst>
                <a:path w="11022" h="12232" extrusionOk="0">
                  <a:moveTo>
                    <a:pt x="1613" y="0"/>
                  </a:moveTo>
                  <a:lnTo>
                    <a:pt x="0" y="2957"/>
                  </a:lnTo>
                  <a:lnTo>
                    <a:pt x="9274" y="12231"/>
                  </a:lnTo>
                  <a:lnTo>
                    <a:pt x="11022" y="9274"/>
                  </a:lnTo>
                  <a:lnTo>
                    <a:pt x="1613"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556" name="Shape 1556"/>
            <p:cNvSpPr/>
            <p:nvPr/>
          </p:nvSpPr>
          <p:spPr>
            <a:xfrm>
              <a:off x="2160150" y="3964650"/>
              <a:ext cx="433475" cy="319225"/>
            </a:xfrm>
            <a:custGeom>
              <a:avLst/>
              <a:gdLst/>
              <a:ahLst/>
              <a:cxnLst/>
              <a:rect l="0" t="0" r="0" b="0"/>
              <a:pathLst>
                <a:path w="17339" h="12769" extrusionOk="0">
                  <a:moveTo>
                    <a:pt x="0" y="0"/>
                  </a:moveTo>
                  <a:lnTo>
                    <a:pt x="12769" y="12769"/>
                  </a:lnTo>
                  <a:lnTo>
                    <a:pt x="17339" y="12769"/>
                  </a:lnTo>
                  <a:lnTo>
                    <a:pt x="4704" y="0"/>
                  </a:lnTo>
                  <a:close/>
                </a:path>
              </a:pathLst>
            </a:custGeom>
            <a:solidFill>
              <a:srgbClr val="11C8D0"/>
            </a:solidFill>
            <a:ln>
              <a:noFill/>
            </a:ln>
          </p:spPr>
          <p:txBody>
            <a:bodyPr lIns="91425" tIns="91425" rIns="91425" bIns="91425" anchor="ctr" anchorCtr="0">
              <a:noAutofit/>
            </a:bodyPr>
            <a:lstStyle/>
            <a:p>
              <a:pPr lvl="0">
                <a:spcBef>
                  <a:spcPts val="0"/>
                </a:spcBef>
                <a:buNone/>
              </a:pPr>
              <a:endParaRPr/>
            </a:p>
          </p:txBody>
        </p:sp>
        <p:sp>
          <p:nvSpPr>
            <p:cNvPr id="1557" name="Shape 1557"/>
            <p:cNvSpPr/>
            <p:nvPr/>
          </p:nvSpPr>
          <p:spPr>
            <a:xfrm>
              <a:off x="570775" y="2207275"/>
              <a:ext cx="275550" cy="305800"/>
            </a:xfrm>
            <a:custGeom>
              <a:avLst/>
              <a:gdLst/>
              <a:ahLst/>
              <a:cxnLst/>
              <a:rect l="0" t="0" r="0" b="0"/>
              <a:pathLst>
                <a:path w="11022" h="12232" extrusionOk="0">
                  <a:moveTo>
                    <a:pt x="1748" y="1"/>
                  </a:moveTo>
                  <a:lnTo>
                    <a:pt x="0" y="2958"/>
                  </a:lnTo>
                  <a:lnTo>
                    <a:pt x="9409" y="12232"/>
                  </a:lnTo>
                  <a:lnTo>
                    <a:pt x="11022" y="9275"/>
                  </a:lnTo>
                  <a:lnTo>
                    <a:pt x="1748" y="1"/>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558" name="Shape 1558"/>
            <p:cNvSpPr/>
            <p:nvPr/>
          </p:nvSpPr>
          <p:spPr>
            <a:xfrm>
              <a:off x="2257575" y="3964650"/>
              <a:ext cx="433500" cy="319225"/>
            </a:xfrm>
            <a:custGeom>
              <a:avLst/>
              <a:gdLst/>
              <a:ahLst/>
              <a:cxnLst/>
              <a:rect l="0" t="0" r="0" b="0"/>
              <a:pathLst>
                <a:path w="17340" h="12769" extrusionOk="0">
                  <a:moveTo>
                    <a:pt x="1" y="0"/>
                  </a:moveTo>
                  <a:lnTo>
                    <a:pt x="12770" y="12769"/>
                  </a:lnTo>
                  <a:lnTo>
                    <a:pt x="17339" y="12769"/>
                  </a:lnTo>
                  <a:lnTo>
                    <a:pt x="4705" y="0"/>
                  </a:lnTo>
                  <a:close/>
                </a:path>
              </a:pathLst>
            </a:custGeom>
            <a:solidFill>
              <a:srgbClr val="12C7D0"/>
            </a:solidFill>
            <a:ln>
              <a:noFill/>
            </a:ln>
          </p:spPr>
          <p:txBody>
            <a:bodyPr lIns="91425" tIns="91425" rIns="91425" bIns="91425" anchor="ctr" anchorCtr="0">
              <a:noAutofit/>
            </a:bodyPr>
            <a:lstStyle/>
            <a:p>
              <a:pPr lvl="0">
                <a:spcBef>
                  <a:spcPts val="0"/>
                </a:spcBef>
                <a:buNone/>
              </a:pPr>
              <a:endParaRPr/>
            </a:p>
          </p:txBody>
        </p:sp>
        <p:sp>
          <p:nvSpPr>
            <p:cNvPr id="1559" name="Shape 1559"/>
            <p:cNvSpPr/>
            <p:nvPr/>
          </p:nvSpPr>
          <p:spPr>
            <a:xfrm>
              <a:off x="2355025" y="3964650"/>
              <a:ext cx="383100" cy="319225"/>
            </a:xfrm>
            <a:custGeom>
              <a:avLst/>
              <a:gdLst/>
              <a:ahLst/>
              <a:cxnLst/>
              <a:rect l="0" t="0" r="0" b="0"/>
              <a:pathLst>
                <a:path w="15324" h="12769" extrusionOk="0">
                  <a:moveTo>
                    <a:pt x="1" y="0"/>
                  </a:moveTo>
                  <a:lnTo>
                    <a:pt x="12769" y="12769"/>
                  </a:lnTo>
                  <a:lnTo>
                    <a:pt x="14248" y="12769"/>
                  </a:lnTo>
                  <a:lnTo>
                    <a:pt x="15323" y="10753"/>
                  </a:lnTo>
                  <a:lnTo>
                    <a:pt x="4570" y="0"/>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560" name="Shape 1560"/>
            <p:cNvSpPr/>
            <p:nvPr/>
          </p:nvSpPr>
          <p:spPr>
            <a:xfrm>
              <a:off x="607725" y="2146800"/>
              <a:ext cx="275575" cy="305800"/>
            </a:xfrm>
            <a:custGeom>
              <a:avLst/>
              <a:gdLst/>
              <a:ahLst/>
              <a:cxnLst/>
              <a:rect l="0" t="0" r="0" b="0"/>
              <a:pathLst>
                <a:path w="11023" h="12232" extrusionOk="0">
                  <a:moveTo>
                    <a:pt x="1614" y="1"/>
                  </a:moveTo>
                  <a:lnTo>
                    <a:pt x="1" y="2823"/>
                  </a:lnTo>
                  <a:lnTo>
                    <a:pt x="9275" y="12232"/>
                  </a:lnTo>
                  <a:lnTo>
                    <a:pt x="11022" y="9275"/>
                  </a:lnTo>
                  <a:lnTo>
                    <a:pt x="1614" y="1"/>
                  </a:lnTo>
                  <a:close/>
                </a:path>
              </a:pathLst>
            </a:custGeom>
            <a:solidFill>
              <a:srgbClr val="13C5D1"/>
            </a:solidFill>
            <a:ln>
              <a:noFill/>
            </a:ln>
          </p:spPr>
          <p:txBody>
            <a:bodyPr lIns="91425" tIns="91425" rIns="91425" bIns="91425" anchor="ctr" anchorCtr="0">
              <a:noAutofit/>
            </a:bodyPr>
            <a:lstStyle/>
            <a:p>
              <a:pPr lvl="0">
                <a:spcBef>
                  <a:spcPts val="0"/>
                </a:spcBef>
                <a:buNone/>
              </a:pPr>
              <a:endParaRPr/>
            </a:p>
          </p:txBody>
        </p:sp>
        <p:sp>
          <p:nvSpPr>
            <p:cNvPr id="1561" name="Shape 1561"/>
            <p:cNvSpPr/>
            <p:nvPr/>
          </p:nvSpPr>
          <p:spPr>
            <a:xfrm>
              <a:off x="2452475" y="3941125"/>
              <a:ext cx="322600" cy="305800"/>
            </a:xfrm>
            <a:custGeom>
              <a:avLst/>
              <a:gdLst/>
              <a:ahLst/>
              <a:cxnLst/>
              <a:rect l="0" t="0" r="0" b="0"/>
              <a:pathLst>
                <a:path w="12904" h="12232" extrusionOk="0">
                  <a:moveTo>
                    <a:pt x="3495" y="1"/>
                  </a:moveTo>
                  <a:lnTo>
                    <a:pt x="2957" y="941"/>
                  </a:lnTo>
                  <a:lnTo>
                    <a:pt x="0" y="941"/>
                  </a:lnTo>
                  <a:lnTo>
                    <a:pt x="11156" y="12232"/>
                  </a:lnTo>
                  <a:lnTo>
                    <a:pt x="12904" y="9275"/>
                  </a:lnTo>
                  <a:lnTo>
                    <a:pt x="3495"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562" name="Shape 1562"/>
            <p:cNvSpPr/>
            <p:nvPr/>
          </p:nvSpPr>
          <p:spPr>
            <a:xfrm>
              <a:off x="641325" y="2082950"/>
              <a:ext cx="275575" cy="305800"/>
            </a:xfrm>
            <a:custGeom>
              <a:avLst/>
              <a:gdLst/>
              <a:ahLst/>
              <a:cxnLst/>
              <a:rect l="0" t="0" r="0" b="0"/>
              <a:pathLst>
                <a:path w="11023" h="12232" extrusionOk="0">
                  <a:moveTo>
                    <a:pt x="1748" y="1"/>
                  </a:moveTo>
                  <a:lnTo>
                    <a:pt x="1" y="2958"/>
                  </a:lnTo>
                  <a:lnTo>
                    <a:pt x="9409" y="12232"/>
                  </a:lnTo>
                  <a:lnTo>
                    <a:pt x="11022" y="9409"/>
                  </a:lnTo>
                  <a:lnTo>
                    <a:pt x="1748" y="1"/>
                  </a:lnTo>
                  <a:close/>
                </a:path>
              </a:pathLst>
            </a:custGeom>
            <a:solidFill>
              <a:srgbClr val="14C3D2"/>
            </a:solidFill>
            <a:ln>
              <a:noFill/>
            </a:ln>
          </p:spPr>
          <p:txBody>
            <a:bodyPr lIns="91425" tIns="91425" rIns="91425" bIns="91425" anchor="ctr" anchorCtr="0">
              <a:noAutofit/>
            </a:bodyPr>
            <a:lstStyle/>
            <a:p>
              <a:pPr lvl="0">
                <a:spcBef>
                  <a:spcPts val="0"/>
                </a:spcBef>
                <a:buNone/>
              </a:pPr>
              <a:endParaRPr/>
            </a:p>
          </p:txBody>
        </p:sp>
        <p:sp>
          <p:nvSpPr>
            <p:cNvPr id="1563" name="Shape 1563"/>
            <p:cNvSpPr/>
            <p:nvPr/>
          </p:nvSpPr>
          <p:spPr>
            <a:xfrm>
              <a:off x="678300" y="2022475"/>
              <a:ext cx="275550" cy="305800"/>
            </a:xfrm>
            <a:custGeom>
              <a:avLst/>
              <a:gdLst/>
              <a:ahLst/>
              <a:cxnLst/>
              <a:rect l="0" t="0" r="0" b="0"/>
              <a:pathLst>
                <a:path w="11022" h="12232" extrusionOk="0">
                  <a:moveTo>
                    <a:pt x="1748" y="1"/>
                  </a:moveTo>
                  <a:lnTo>
                    <a:pt x="0" y="2957"/>
                  </a:lnTo>
                  <a:lnTo>
                    <a:pt x="9274" y="12232"/>
                  </a:lnTo>
                  <a:lnTo>
                    <a:pt x="11022" y="9275"/>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564" name="Shape 1564"/>
            <p:cNvSpPr/>
            <p:nvPr/>
          </p:nvSpPr>
          <p:spPr>
            <a:xfrm>
              <a:off x="2533125" y="3877275"/>
              <a:ext cx="275550" cy="309175"/>
            </a:xfrm>
            <a:custGeom>
              <a:avLst/>
              <a:gdLst/>
              <a:ahLst/>
              <a:cxnLst/>
              <a:rect l="0" t="0" r="0" b="0"/>
              <a:pathLst>
                <a:path w="11022" h="12367" extrusionOk="0">
                  <a:moveTo>
                    <a:pt x="1748" y="1"/>
                  </a:moveTo>
                  <a:lnTo>
                    <a:pt x="0" y="2958"/>
                  </a:lnTo>
                  <a:lnTo>
                    <a:pt x="9409" y="12366"/>
                  </a:lnTo>
                  <a:lnTo>
                    <a:pt x="11022" y="9409"/>
                  </a:lnTo>
                  <a:lnTo>
                    <a:pt x="1748" y="1"/>
                  </a:lnTo>
                  <a:close/>
                </a:path>
              </a:pathLst>
            </a:custGeom>
            <a:solidFill>
              <a:srgbClr val="15C1D2"/>
            </a:solidFill>
            <a:ln>
              <a:noFill/>
            </a:ln>
          </p:spPr>
          <p:txBody>
            <a:bodyPr lIns="91425" tIns="91425" rIns="91425" bIns="91425" anchor="ctr" anchorCtr="0">
              <a:noAutofit/>
            </a:bodyPr>
            <a:lstStyle/>
            <a:p>
              <a:pPr lvl="0">
                <a:spcBef>
                  <a:spcPts val="0"/>
                </a:spcBef>
                <a:buNone/>
              </a:pPr>
              <a:endParaRPr/>
            </a:p>
          </p:txBody>
        </p:sp>
        <p:sp>
          <p:nvSpPr>
            <p:cNvPr id="1565" name="Shape 1565"/>
            <p:cNvSpPr/>
            <p:nvPr/>
          </p:nvSpPr>
          <p:spPr>
            <a:xfrm>
              <a:off x="2570075" y="3816800"/>
              <a:ext cx="275575" cy="305800"/>
            </a:xfrm>
            <a:custGeom>
              <a:avLst/>
              <a:gdLst/>
              <a:ahLst/>
              <a:cxnLst/>
              <a:rect l="0" t="0" r="0" b="0"/>
              <a:pathLst>
                <a:path w="11023" h="12232" extrusionOk="0">
                  <a:moveTo>
                    <a:pt x="1614" y="1"/>
                  </a:moveTo>
                  <a:lnTo>
                    <a:pt x="1" y="2957"/>
                  </a:lnTo>
                  <a:lnTo>
                    <a:pt x="9275" y="12232"/>
                  </a:lnTo>
                  <a:lnTo>
                    <a:pt x="11022" y="9275"/>
                  </a:lnTo>
                  <a:lnTo>
                    <a:pt x="1614" y="1"/>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566" name="Shape 1566"/>
            <p:cNvSpPr/>
            <p:nvPr/>
          </p:nvSpPr>
          <p:spPr>
            <a:xfrm>
              <a:off x="711900" y="1962000"/>
              <a:ext cx="275550" cy="305800"/>
            </a:xfrm>
            <a:custGeom>
              <a:avLst/>
              <a:gdLst/>
              <a:ahLst/>
              <a:cxnLst/>
              <a:rect l="0" t="0" r="0" b="0"/>
              <a:pathLst>
                <a:path w="11022" h="12232" extrusionOk="0">
                  <a:moveTo>
                    <a:pt x="1748" y="0"/>
                  </a:moveTo>
                  <a:lnTo>
                    <a:pt x="0" y="2957"/>
                  </a:lnTo>
                  <a:lnTo>
                    <a:pt x="9409" y="12231"/>
                  </a:lnTo>
                  <a:lnTo>
                    <a:pt x="11022" y="9274"/>
                  </a:lnTo>
                  <a:lnTo>
                    <a:pt x="1748" y="0"/>
                  </a:lnTo>
                  <a:close/>
                </a:path>
              </a:pathLst>
            </a:custGeom>
            <a:solidFill>
              <a:srgbClr val="16C0D3"/>
            </a:solidFill>
            <a:ln>
              <a:noFill/>
            </a:ln>
          </p:spPr>
          <p:txBody>
            <a:bodyPr lIns="91425" tIns="91425" rIns="91425" bIns="91425" anchor="ctr" anchorCtr="0">
              <a:noAutofit/>
            </a:bodyPr>
            <a:lstStyle/>
            <a:p>
              <a:pPr lvl="0">
                <a:spcBef>
                  <a:spcPts val="0"/>
                </a:spcBef>
                <a:buNone/>
              </a:pPr>
              <a:endParaRPr/>
            </a:p>
          </p:txBody>
        </p:sp>
        <p:sp>
          <p:nvSpPr>
            <p:cNvPr id="1567" name="Shape 1567"/>
            <p:cNvSpPr/>
            <p:nvPr/>
          </p:nvSpPr>
          <p:spPr>
            <a:xfrm>
              <a:off x="2603675" y="37563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568" name="Shape 1568"/>
            <p:cNvSpPr/>
            <p:nvPr/>
          </p:nvSpPr>
          <p:spPr>
            <a:xfrm>
              <a:off x="748850" y="1898150"/>
              <a:ext cx="275575" cy="309150"/>
            </a:xfrm>
            <a:custGeom>
              <a:avLst/>
              <a:gdLst/>
              <a:ahLst/>
              <a:cxnLst/>
              <a:rect l="0" t="0" r="0" b="0"/>
              <a:pathLst>
                <a:path w="11023" h="12366" extrusionOk="0">
                  <a:moveTo>
                    <a:pt x="1748" y="0"/>
                  </a:moveTo>
                  <a:lnTo>
                    <a:pt x="1" y="2957"/>
                  </a:lnTo>
                  <a:lnTo>
                    <a:pt x="9275" y="12366"/>
                  </a:lnTo>
                  <a:lnTo>
                    <a:pt x="11022" y="9409"/>
                  </a:lnTo>
                  <a:lnTo>
                    <a:pt x="1748" y="0"/>
                  </a:lnTo>
                  <a:close/>
                </a:path>
              </a:pathLst>
            </a:custGeom>
            <a:solidFill>
              <a:srgbClr val="17BED3"/>
            </a:solidFill>
            <a:ln>
              <a:noFill/>
            </a:ln>
          </p:spPr>
          <p:txBody>
            <a:bodyPr lIns="91425" tIns="91425" rIns="91425" bIns="91425" anchor="ctr" anchorCtr="0">
              <a:noAutofit/>
            </a:bodyPr>
            <a:lstStyle/>
            <a:p>
              <a:pPr lvl="0">
                <a:spcBef>
                  <a:spcPts val="0"/>
                </a:spcBef>
                <a:buNone/>
              </a:pPr>
              <a:endParaRPr/>
            </a:p>
          </p:txBody>
        </p:sp>
        <p:sp>
          <p:nvSpPr>
            <p:cNvPr id="1569" name="Shape 1569"/>
            <p:cNvSpPr/>
            <p:nvPr/>
          </p:nvSpPr>
          <p:spPr>
            <a:xfrm>
              <a:off x="2640650" y="36924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570" name="Shape 1570"/>
            <p:cNvSpPr/>
            <p:nvPr/>
          </p:nvSpPr>
          <p:spPr>
            <a:xfrm>
              <a:off x="785825" y="1837675"/>
              <a:ext cx="275550" cy="305800"/>
            </a:xfrm>
            <a:custGeom>
              <a:avLst/>
              <a:gdLst/>
              <a:ahLst/>
              <a:cxnLst/>
              <a:rect l="0" t="0" r="0" b="0"/>
              <a:pathLst>
                <a:path w="11022" h="12232" extrusionOk="0">
                  <a:moveTo>
                    <a:pt x="1613" y="0"/>
                  </a:moveTo>
                  <a:lnTo>
                    <a:pt x="0" y="2957"/>
                  </a:lnTo>
                  <a:lnTo>
                    <a:pt x="9275" y="12231"/>
                  </a:lnTo>
                  <a:lnTo>
                    <a:pt x="11022" y="9274"/>
                  </a:lnTo>
                  <a:lnTo>
                    <a:pt x="1613" y="0"/>
                  </a:lnTo>
                  <a:close/>
                </a:path>
              </a:pathLst>
            </a:custGeom>
            <a:solidFill>
              <a:srgbClr val="18BCD4"/>
            </a:solidFill>
            <a:ln>
              <a:noFill/>
            </a:ln>
          </p:spPr>
          <p:txBody>
            <a:bodyPr lIns="91425" tIns="91425" rIns="91425" bIns="91425" anchor="ctr" anchorCtr="0">
              <a:noAutofit/>
            </a:bodyPr>
            <a:lstStyle/>
            <a:p>
              <a:pPr lvl="0">
                <a:spcBef>
                  <a:spcPts val="0"/>
                </a:spcBef>
                <a:buNone/>
              </a:pPr>
              <a:endParaRPr/>
            </a:p>
          </p:txBody>
        </p:sp>
        <p:sp>
          <p:nvSpPr>
            <p:cNvPr id="1571" name="Shape 1571"/>
            <p:cNvSpPr/>
            <p:nvPr/>
          </p:nvSpPr>
          <p:spPr>
            <a:xfrm>
              <a:off x="2677600" y="3632000"/>
              <a:ext cx="275575" cy="305800"/>
            </a:xfrm>
            <a:custGeom>
              <a:avLst/>
              <a:gdLst/>
              <a:ahLst/>
              <a:cxnLst/>
              <a:rect l="0" t="0" r="0" b="0"/>
              <a:pathLst>
                <a:path w="11023" h="12232" extrusionOk="0">
                  <a:moveTo>
                    <a:pt x="1614" y="0"/>
                  </a:moveTo>
                  <a:lnTo>
                    <a:pt x="1" y="2957"/>
                  </a:lnTo>
                  <a:lnTo>
                    <a:pt x="9275" y="12231"/>
                  </a:lnTo>
                  <a:lnTo>
                    <a:pt x="11022" y="9274"/>
                  </a:lnTo>
                  <a:lnTo>
                    <a:pt x="1614" y="0"/>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572" name="Shape 1572"/>
            <p:cNvSpPr/>
            <p:nvPr/>
          </p:nvSpPr>
          <p:spPr>
            <a:xfrm>
              <a:off x="819425" y="1777175"/>
              <a:ext cx="275550" cy="305800"/>
            </a:xfrm>
            <a:custGeom>
              <a:avLst/>
              <a:gdLst/>
              <a:ahLst/>
              <a:cxnLst/>
              <a:rect l="0" t="0" r="0" b="0"/>
              <a:pathLst>
                <a:path w="11022" h="12232" extrusionOk="0">
                  <a:moveTo>
                    <a:pt x="1748" y="1"/>
                  </a:moveTo>
                  <a:lnTo>
                    <a:pt x="0" y="2958"/>
                  </a:lnTo>
                  <a:lnTo>
                    <a:pt x="9275" y="12232"/>
                  </a:lnTo>
                  <a:lnTo>
                    <a:pt x="11022" y="9275"/>
                  </a:lnTo>
                  <a:lnTo>
                    <a:pt x="1748" y="1"/>
                  </a:lnTo>
                  <a:close/>
                </a:path>
              </a:pathLst>
            </a:custGeom>
            <a:solidFill>
              <a:srgbClr val="19BBD5"/>
            </a:solidFill>
            <a:ln>
              <a:noFill/>
            </a:ln>
          </p:spPr>
          <p:txBody>
            <a:bodyPr lIns="91425" tIns="91425" rIns="91425" bIns="91425" anchor="ctr" anchorCtr="0">
              <a:noAutofit/>
            </a:bodyPr>
            <a:lstStyle/>
            <a:p>
              <a:pPr lvl="0">
                <a:spcBef>
                  <a:spcPts val="0"/>
                </a:spcBef>
                <a:buNone/>
              </a:pPr>
              <a:endParaRPr/>
            </a:p>
          </p:txBody>
        </p:sp>
        <p:sp>
          <p:nvSpPr>
            <p:cNvPr id="1573" name="Shape 1573"/>
            <p:cNvSpPr/>
            <p:nvPr/>
          </p:nvSpPr>
          <p:spPr>
            <a:xfrm>
              <a:off x="2711200" y="35715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574" name="Shape 1574"/>
            <p:cNvSpPr/>
            <p:nvPr/>
          </p:nvSpPr>
          <p:spPr>
            <a:xfrm>
              <a:off x="856375" y="1713350"/>
              <a:ext cx="275575" cy="309150"/>
            </a:xfrm>
            <a:custGeom>
              <a:avLst/>
              <a:gdLst/>
              <a:ahLst/>
              <a:cxnLst/>
              <a:rect l="0" t="0" r="0" b="0"/>
              <a:pathLst>
                <a:path w="11023" h="12366" extrusionOk="0">
                  <a:moveTo>
                    <a:pt x="1614" y="0"/>
                  </a:moveTo>
                  <a:lnTo>
                    <a:pt x="1" y="2957"/>
                  </a:lnTo>
                  <a:lnTo>
                    <a:pt x="9275" y="12366"/>
                  </a:lnTo>
                  <a:lnTo>
                    <a:pt x="11022" y="9409"/>
                  </a:lnTo>
                  <a:lnTo>
                    <a:pt x="1614" y="0"/>
                  </a:lnTo>
                  <a:close/>
                </a:path>
              </a:pathLst>
            </a:custGeom>
            <a:solidFill>
              <a:srgbClr val="1BB9D5"/>
            </a:solidFill>
            <a:ln>
              <a:noFill/>
            </a:ln>
          </p:spPr>
          <p:txBody>
            <a:bodyPr lIns="91425" tIns="91425" rIns="91425" bIns="91425" anchor="ctr" anchorCtr="0">
              <a:noAutofit/>
            </a:bodyPr>
            <a:lstStyle/>
            <a:p>
              <a:pPr lvl="0">
                <a:spcBef>
                  <a:spcPts val="0"/>
                </a:spcBef>
                <a:buNone/>
              </a:pPr>
              <a:endParaRPr/>
            </a:p>
          </p:txBody>
        </p:sp>
        <p:sp>
          <p:nvSpPr>
            <p:cNvPr id="1575" name="Shape 1575"/>
            <p:cNvSpPr/>
            <p:nvPr/>
          </p:nvSpPr>
          <p:spPr>
            <a:xfrm>
              <a:off x="890000" y="1652850"/>
              <a:ext cx="275550" cy="305800"/>
            </a:xfrm>
            <a:custGeom>
              <a:avLst/>
              <a:gdLst/>
              <a:ahLst/>
              <a:cxnLst/>
              <a:rect l="0" t="0" r="0" b="0"/>
              <a:pathLst>
                <a:path w="11022" h="12232" extrusionOk="0">
                  <a:moveTo>
                    <a:pt x="1747" y="1"/>
                  </a:moveTo>
                  <a:lnTo>
                    <a:pt x="0" y="2958"/>
                  </a:lnTo>
                  <a:lnTo>
                    <a:pt x="9409" y="12232"/>
                  </a:lnTo>
                  <a:lnTo>
                    <a:pt x="11021" y="9275"/>
                  </a:lnTo>
                  <a:lnTo>
                    <a:pt x="1747"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576" name="Shape 1576"/>
            <p:cNvSpPr/>
            <p:nvPr/>
          </p:nvSpPr>
          <p:spPr>
            <a:xfrm>
              <a:off x="2748175" y="3511025"/>
              <a:ext cx="275550" cy="305800"/>
            </a:xfrm>
            <a:custGeom>
              <a:avLst/>
              <a:gdLst/>
              <a:ahLst/>
              <a:cxnLst/>
              <a:rect l="0" t="0" r="0" b="0"/>
              <a:pathLst>
                <a:path w="11022" h="12232" extrusionOk="0">
                  <a:moveTo>
                    <a:pt x="1613" y="1"/>
                  </a:moveTo>
                  <a:lnTo>
                    <a:pt x="0" y="2823"/>
                  </a:lnTo>
                  <a:lnTo>
                    <a:pt x="9274" y="12232"/>
                  </a:lnTo>
                  <a:lnTo>
                    <a:pt x="11022" y="9275"/>
                  </a:lnTo>
                  <a:lnTo>
                    <a:pt x="1613" y="1"/>
                  </a:lnTo>
                  <a:close/>
                </a:path>
              </a:pathLst>
            </a:custGeom>
            <a:solidFill>
              <a:srgbClr val="1CB7D6"/>
            </a:solidFill>
            <a:ln>
              <a:noFill/>
            </a:ln>
          </p:spPr>
          <p:txBody>
            <a:bodyPr lIns="91425" tIns="91425" rIns="91425" bIns="91425" anchor="ctr" anchorCtr="0">
              <a:noAutofit/>
            </a:bodyPr>
            <a:lstStyle/>
            <a:p>
              <a:pPr lvl="0">
                <a:spcBef>
                  <a:spcPts val="0"/>
                </a:spcBef>
                <a:buNone/>
              </a:pPr>
              <a:endParaRPr/>
            </a:p>
          </p:txBody>
        </p:sp>
        <p:sp>
          <p:nvSpPr>
            <p:cNvPr id="1577" name="Shape 1577"/>
            <p:cNvSpPr/>
            <p:nvPr/>
          </p:nvSpPr>
          <p:spPr>
            <a:xfrm>
              <a:off x="2781775" y="3447175"/>
              <a:ext cx="275550" cy="305800"/>
            </a:xfrm>
            <a:custGeom>
              <a:avLst/>
              <a:gdLst/>
              <a:ahLst/>
              <a:cxnLst/>
              <a:rect l="0" t="0" r="0" b="0"/>
              <a:pathLst>
                <a:path w="11022" h="12232" extrusionOk="0">
                  <a:moveTo>
                    <a:pt x="1748" y="1"/>
                  </a:moveTo>
                  <a:lnTo>
                    <a:pt x="0" y="2958"/>
                  </a:lnTo>
                  <a:lnTo>
                    <a:pt x="9409" y="12232"/>
                  </a:lnTo>
                  <a:lnTo>
                    <a:pt x="11022" y="9409"/>
                  </a:lnTo>
                  <a:lnTo>
                    <a:pt x="1748"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578" name="Shape 1578"/>
            <p:cNvSpPr/>
            <p:nvPr/>
          </p:nvSpPr>
          <p:spPr>
            <a:xfrm>
              <a:off x="926950" y="1592375"/>
              <a:ext cx="275550" cy="305800"/>
            </a:xfrm>
            <a:custGeom>
              <a:avLst/>
              <a:gdLst/>
              <a:ahLst/>
              <a:cxnLst/>
              <a:rect l="0" t="0" r="0" b="0"/>
              <a:pathLst>
                <a:path w="11022" h="12232" extrusionOk="0">
                  <a:moveTo>
                    <a:pt x="1613" y="1"/>
                  </a:moveTo>
                  <a:lnTo>
                    <a:pt x="1" y="2957"/>
                  </a:lnTo>
                  <a:lnTo>
                    <a:pt x="9275" y="12231"/>
                  </a:lnTo>
                  <a:lnTo>
                    <a:pt x="11022" y="9275"/>
                  </a:lnTo>
                  <a:lnTo>
                    <a:pt x="1613" y="1"/>
                  </a:lnTo>
                  <a:close/>
                </a:path>
              </a:pathLst>
            </a:custGeom>
            <a:solidFill>
              <a:srgbClr val="1DB5D6"/>
            </a:solidFill>
            <a:ln>
              <a:noFill/>
            </a:ln>
          </p:spPr>
          <p:txBody>
            <a:bodyPr lIns="91425" tIns="91425" rIns="91425" bIns="91425" anchor="ctr" anchorCtr="0">
              <a:noAutofit/>
            </a:bodyPr>
            <a:lstStyle/>
            <a:p>
              <a:pPr lvl="0">
                <a:spcBef>
                  <a:spcPts val="0"/>
                </a:spcBef>
                <a:buNone/>
              </a:pPr>
              <a:endParaRPr/>
            </a:p>
          </p:txBody>
        </p:sp>
        <p:sp>
          <p:nvSpPr>
            <p:cNvPr id="1579" name="Shape 1579"/>
            <p:cNvSpPr/>
            <p:nvPr/>
          </p:nvSpPr>
          <p:spPr>
            <a:xfrm>
              <a:off x="960550" y="1531900"/>
              <a:ext cx="275550" cy="305800"/>
            </a:xfrm>
            <a:custGeom>
              <a:avLst/>
              <a:gdLst/>
              <a:ahLst/>
              <a:cxnLst/>
              <a:rect l="0" t="0" r="0" b="0"/>
              <a:pathLst>
                <a:path w="11022" h="12232" extrusionOk="0">
                  <a:moveTo>
                    <a:pt x="1748" y="0"/>
                  </a:moveTo>
                  <a:lnTo>
                    <a:pt x="1" y="2823"/>
                  </a:lnTo>
                  <a:lnTo>
                    <a:pt x="9409" y="12231"/>
                  </a:lnTo>
                  <a:lnTo>
                    <a:pt x="11022" y="9274"/>
                  </a:lnTo>
                  <a:lnTo>
                    <a:pt x="1748" y="0"/>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580" name="Shape 1580"/>
            <p:cNvSpPr/>
            <p:nvPr/>
          </p:nvSpPr>
          <p:spPr>
            <a:xfrm>
              <a:off x="2818725" y="3386700"/>
              <a:ext cx="275575" cy="305800"/>
            </a:xfrm>
            <a:custGeom>
              <a:avLst/>
              <a:gdLst/>
              <a:ahLst/>
              <a:cxnLst/>
              <a:rect l="0" t="0" r="0" b="0"/>
              <a:pathLst>
                <a:path w="11023" h="12232" extrusionOk="0">
                  <a:moveTo>
                    <a:pt x="1614" y="1"/>
                  </a:moveTo>
                  <a:lnTo>
                    <a:pt x="1" y="2957"/>
                  </a:lnTo>
                  <a:lnTo>
                    <a:pt x="9275" y="12231"/>
                  </a:lnTo>
                  <a:lnTo>
                    <a:pt x="11022" y="9275"/>
                  </a:lnTo>
                  <a:lnTo>
                    <a:pt x="1614" y="1"/>
                  </a:lnTo>
                  <a:close/>
                </a:path>
              </a:pathLst>
            </a:custGeom>
            <a:solidFill>
              <a:srgbClr val="1EB4D7"/>
            </a:solidFill>
            <a:ln>
              <a:noFill/>
            </a:ln>
          </p:spPr>
          <p:txBody>
            <a:bodyPr lIns="91425" tIns="91425" rIns="91425" bIns="91425" anchor="ctr" anchorCtr="0">
              <a:noAutofit/>
            </a:bodyPr>
            <a:lstStyle/>
            <a:p>
              <a:pPr lvl="0">
                <a:spcBef>
                  <a:spcPts val="0"/>
                </a:spcBef>
                <a:buNone/>
              </a:pPr>
              <a:endParaRPr/>
            </a:p>
          </p:txBody>
        </p:sp>
        <p:sp>
          <p:nvSpPr>
            <p:cNvPr id="1581" name="Shape 1581"/>
            <p:cNvSpPr/>
            <p:nvPr/>
          </p:nvSpPr>
          <p:spPr>
            <a:xfrm>
              <a:off x="997525" y="1468050"/>
              <a:ext cx="322600" cy="305800"/>
            </a:xfrm>
            <a:custGeom>
              <a:avLst/>
              <a:gdLst/>
              <a:ahLst/>
              <a:cxnLst/>
              <a:rect l="0" t="0" r="0" b="0"/>
              <a:pathLst>
                <a:path w="12904" h="12232" extrusionOk="0">
                  <a:moveTo>
                    <a:pt x="1747" y="0"/>
                  </a:moveTo>
                  <a:lnTo>
                    <a:pt x="0" y="2957"/>
                  </a:lnTo>
                  <a:lnTo>
                    <a:pt x="9274" y="12231"/>
                  </a:lnTo>
                  <a:lnTo>
                    <a:pt x="9946" y="11291"/>
                  </a:lnTo>
                  <a:lnTo>
                    <a:pt x="12903" y="11291"/>
                  </a:lnTo>
                  <a:lnTo>
                    <a:pt x="1747"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582" name="Shape 1582"/>
            <p:cNvSpPr/>
            <p:nvPr/>
          </p:nvSpPr>
          <p:spPr>
            <a:xfrm>
              <a:off x="2852325" y="3326225"/>
              <a:ext cx="275575" cy="305800"/>
            </a:xfrm>
            <a:custGeom>
              <a:avLst/>
              <a:gdLst/>
              <a:ahLst/>
              <a:cxnLst/>
              <a:rect l="0" t="0" r="0" b="0"/>
              <a:pathLst>
                <a:path w="11023" h="12232" extrusionOk="0">
                  <a:moveTo>
                    <a:pt x="1748" y="0"/>
                  </a:moveTo>
                  <a:lnTo>
                    <a:pt x="1" y="2957"/>
                  </a:lnTo>
                  <a:lnTo>
                    <a:pt x="9409" y="12231"/>
                  </a:lnTo>
                  <a:lnTo>
                    <a:pt x="11022" y="9274"/>
                  </a:lnTo>
                  <a:lnTo>
                    <a:pt x="1748" y="0"/>
                  </a:lnTo>
                  <a:close/>
                </a:path>
              </a:pathLst>
            </a:custGeom>
            <a:solidFill>
              <a:srgbClr val="1FB2D7"/>
            </a:solidFill>
            <a:ln>
              <a:noFill/>
            </a:ln>
          </p:spPr>
          <p:txBody>
            <a:bodyPr lIns="91425" tIns="91425" rIns="91425" bIns="91425" anchor="ctr" anchorCtr="0">
              <a:noAutofit/>
            </a:bodyPr>
            <a:lstStyle/>
            <a:p>
              <a:pPr lvl="0">
                <a:spcBef>
                  <a:spcPts val="0"/>
                </a:spcBef>
                <a:buNone/>
              </a:pPr>
              <a:endParaRPr/>
            </a:p>
          </p:txBody>
        </p:sp>
        <p:sp>
          <p:nvSpPr>
            <p:cNvPr id="1583" name="Shape 1583"/>
            <p:cNvSpPr/>
            <p:nvPr/>
          </p:nvSpPr>
          <p:spPr>
            <a:xfrm>
              <a:off x="1034475" y="1431100"/>
              <a:ext cx="383075" cy="319225"/>
            </a:xfrm>
            <a:custGeom>
              <a:avLst/>
              <a:gdLst/>
              <a:ahLst/>
              <a:cxnLst/>
              <a:rect l="0" t="0" r="0" b="0"/>
              <a:pathLst>
                <a:path w="15323" h="12769" extrusionOk="0">
                  <a:moveTo>
                    <a:pt x="1076" y="0"/>
                  </a:moveTo>
                  <a:lnTo>
                    <a:pt x="1" y="2016"/>
                  </a:lnTo>
                  <a:lnTo>
                    <a:pt x="10619" y="12769"/>
                  </a:lnTo>
                  <a:lnTo>
                    <a:pt x="15323" y="12769"/>
                  </a:lnTo>
                  <a:lnTo>
                    <a:pt x="2554"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584" name="Shape 1584"/>
            <p:cNvSpPr/>
            <p:nvPr/>
          </p:nvSpPr>
          <p:spPr>
            <a:xfrm>
              <a:off x="2889300" y="3262375"/>
              <a:ext cx="275550" cy="309150"/>
            </a:xfrm>
            <a:custGeom>
              <a:avLst/>
              <a:gdLst/>
              <a:ahLst/>
              <a:cxnLst/>
              <a:rect l="0" t="0" r="0" b="0"/>
              <a:pathLst>
                <a:path w="11022" h="12366" extrusionOk="0">
                  <a:moveTo>
                    <a:pt x="1748" y="0"/>
                  </a:moveTo>
                  <a:lnTo>
                    <a:pt x="0" y="2957"/>
                  </a:lnTo>
                  <a:lnTo>
                    <a:pt x="9274" y="12366"/>
                  </a:lnTo>
                  <a:lnTo>
                    <a:pt x="11022" y="9409"/>
                  </a:lnTo>
                  <a:lnTo>
                    <a:pt x="1748" y="0"/>
                  </a:lnTo>
                  <a:close/>
                </a:path>
              </a:pathLst>
            </a:custGeom>
            <a:solidFill>
              <a:srgbClr val="20B0D8"/>
            </a:solidFill>
            <a:ln>
              <a:noFill/>
            </a:ln>
          </p:spPr>
          <p:txBody>
            <a:bodyPr lIns="91425" tIns="91425" rIns="91425" bIns="91425" anchor="ctr" anchorCtr="0">
              <a:noAutofit/>
            </a:bodyPr>
            <a:lstStyle/>
            <a:p>
              <a:pPr lvl="0">
                <a:spcBef>
                  <a:spcPts val="0"/>
                </a:spcBef>
                <a:buNone/>
              </a:pPr>
              <a:endParaRPr/>
            </a:p>
          </p:txBody>
        </p:sp>
        <p:sp>
          <p:nvSpPr>
            <p:cNvPr id="1585" name="Shape 1585"/>
            <p:cNvSpPr/>
            <p:nvPr/>
          </p:nvSpPr>
          <p:spPr>
            <a:xfrm>
              <a:off x="10781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586" name="Shape 1586"/>
            <p:cNvSpPr/>
            <p:nvPr/>
          </p:nvSpPr>
          <p:spPr>
            <a:xfrm>
              <a:off x="2926250" y="3201900"/>
              <a:ext cx="272200" cy="305800"/>
            </a:xfrm>
            <a:custGeom>
              <a:avLst/>
              <a:gdLst/>
              <a:ahLst/>
              <a:cxnLst/>
              <a:rect l="0" t="0" r="0" b="0"/>
              <a:pathLst>
                <a:path w="10888" h="12232" extrusionOk="0">
                  <a:moveTo>
                    <a:pt x="1614" y="0"/>
                  </a:moveTo>
                  <a:lnTo>
                    <a:pt x="1" y="2957"/>
                  </a:lnTo>
                  <a:lnTo>
                    <a:pt x="9275" y="12231"/>
                  </a:lnTo>
                  <a:lnTo>
                    <a:pt x="10888" y="9274"/>
                  </a:lnTo>
                  <a:lnTo>
                    <a:pt x="1614" y="0"/>
                  </a:lnTo>
                  <a:close/>
                </a:path>
              </a:pathLst>
            </a:custGeom>
            <a:solidFill>
              <a:srgbClr val="21AED9"/>
            </a:solidFill>
            <a:ln>
              <a:noFill/>
            </a:ln>
          </p:spPr>
          <p:txBody>
            <a:bodyPr lIns="91425" tIns="91425" rIns="91425" bIns="91425" anchor="ctr" anchorCtr="0">
              <a:noAutofit/>
            </a:bodyPr>
            <a:lstStyle/>
            <a:p>
              <a:pPr lvl="0">
                <a:spcBef>
                  <a:spcPts val="0"/>
                </a:spcBef>
                <a:buNone/>
              </a:pPr>
              <a:endParaRPr/>
            </a:p>
          </p:txBody>
        </p:sp>
        <p:sp>
          <p:nvSpPr>
            <p:cNvPr id="1587" name="Shape 1587"/>
            <p:cNvSpPr/>
            <p:nvPr/>
          </p:nvSpPr>
          <p:spPr>
            <a:xfrm>
              <a:off x="1175600" y="1431100"/>
              <a:ext cx="436850" cy="319225"/>
            </a:xfrm>
            <a:custGeom>
              <a:avLst/>
              <a:gdLst/>
              <a:ahLst/>
              <a:cxnLst/>
              <a:rect l="0" t="0" r="0" b="0"/>
              <a:pathLst>
                <a:path w="17474" h="12769" extrusionOk="0">
                  <a:moveTo>
                    <a:pt x="1" y="0"/>
                  </a:moveTo>
                  <a:lnTo>
                    <a:pt x="12769" y="12769"/>
                  </a:lnTo>
                  <a:lnTo>
                    <a:pt x="17474" y="12769"/>
                  </a:lnTo>
                  <a:lnTo>
                    <a:pt x="4705" y="0"/>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588" name="Shape 1588"/>
            <p:cNvSpPr/>
            <p:nvPr/>
          </p:nvSpPr>
          <p:spPr>
            <a:xfrm>
              <a:off x="2959850" y="3141400"/>
              <a:ext cx="275575" cy="305800"/>
            </a:xfrm>
            <a:custGeom>
              <a:avLst/>
              <a:gdLst/>
              <a:ahLst/>
              <a:cxnLst/>
              <a:rect l="0" t="0" r="0" b="0"/>
              <a:pathLst>
                <a:path w="11023" h="12232" extrusionOk="0">
                  <a:moveTo>
                    <a:pt x="1748" y="1"/>
                  </a:moveTo>
                  <a:lnTo>
                    <a:pt x="1" y="2958"/>
                  </a:lnTo>
                  <a:lnTo>
                    <a:pt x="9275" y="12232"/>
                  </a:lnTo>
                  <a:lnTo>
                    <a:pt x="11022" y="9275"/>
                  </a:lnTo>
                  <a:lnTo>
                    <a:pt x="1748" y="1"/>
                  </a:lnTo>
                  <a:close/>
                </a:path>
              </a:pathLst>
            </a:custGeom>
            <a:solidFill>
              <a:srgbClr val="22ADD9"/>
            </a:solidFill>
            <a:ln>
              <a:noFill/>
            </a:ln>
          </p:spPr>
          <p:txBody>
            <a:bodyPr lIns="91425" tIns="91425" rIns="91425" bIns="91425" anchor="ctr" anchorCtr="0">
              <a:noAutofit/>
            </a:bodyPr>
            <a:lstStyle/>
            <a:p>
              <a:pPr lvl="0">
                <a:spcBef>
                  <a:spcPts val="0"/>
                </a:spcBef>
                <a:buNone/>
              </a:pPr>
              <a:endParaRPr/>
            </a:p>
          </p:txBody>
        </p:sp>
        <p:sp>
          <p:nvSpPr>
            <p:cNvPr id="1589" name="Shape 1589"/>
            <p:cNvSpPr/>
            <p:nvPr/>
          </p:nvSpPr>
          <p:spPr>
            <a:xfrm>
              <a:off x="2996825" y="3077575"/>
              <a:ext cx="275550" cy="309150"/>
            </a:xfrm>
            <a:custGeom>
              <a:avLst/>
              <a:gdLst/>
              <a:ahLst/>
              <a:cxnLst/>
              <a:rect l="0" t="0" r="0" b="0"/>
              <a:pathLst>
                <a:path w="11022" h="12366" extrusionOk="0">
                  <a:moveTo>
                    <a:pt x="1613" y="0"/>
                  </a:moveTo>
                  <a:lnTo>
                    <a:pt x="0" y="2957"/>
                  </a:lnTo>
                  <a:lnTo>
                    <a:pt x="9275" y="12366"/>
                  </a:lnTo>
                  <a:lnTo>
                    <a:pt x="11022" y="9409"/>
                  </a:lnTo>
                  <a:lnTo>
                    <a:pt x="1613"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590" name="Shape 1590"/>
            <p:cNvSpPr/>
            <p:nvPr/>
          </p:nvSpPr>
          <p:spPr>
            <a:xfrm>
              <a:off x="1273050" y="1431100"/>
              <a:ext cx="433500" cy="319225"/>
            </a:xfrm>
            <a:custGeom>
              <a:avLst/>
              <a:gdLst/>
              <a:ahLst/>
              <a:cxnLst/>
              <a:rect l="0" t="0" r="0" b="0"/>
              <a:pathLst>
                <a:path w="17340" h="12769" extrusionOk="0">
                  <a:moveTo>
                    <a:pt x="0" y="0"/>
                  </a:moveTo>
                  <a:lnTo>
                    <a:pt x="12769" y="12769"/>
                  </a:lnTo>
                  <a:lnTo>
                    <a:pt x="17339" y="12769"/>
                  </a:lnTo>
                  <a:lnTo>
                    <a:pt x="4705" y="0"/>
                  </a:lnTo>
                  <a:close/>
                </a:path>
              </a:pathLst>
            </a:custGeom>
            <a:solidFill>
              <a:srgbClr val="23ABDA"/>
            </a:solidFill>
            <a:ln>
              <a:noFill/>
            </a:ln>
          </p:spPr>
          <p:txBody>
            <a:bodyPr lIns="91425" tIns="91425" rIns="91425" bIns="91425" anchor="ctr" anchorCtr="0">
              <a:noAutofit/>
            </a:bodyPr>
            <a:lstStyle/>
            <a:p>
              <a:pPr lvl="0">
                <a:spcBef>
                  <a:spcPts val="0"/>
                </a:spcBef>
                <a:buNone/>
              </a:pPr>
              <a:endParaRPr/>
            </a:p>
          </p:txBody>
        </p:sp>
        <p:sp>
          <p:nvSpPr>
            <p:cNvPr id="1591" name="Shape 1591"/>
            <p:cNvSpPr/>
            <p:nvPr/>
          </p:nvSpPr>
          <p:spPr>
            <a:xfrm>
              <a:off x="1370500" y="1431100"/>
              <a:ext cx="433475" cy="319225"/>
            </a:xfrm>
            <a:custGeom>
              <a:avLst/>
              <a:gdLst/>
              <a:ahLst/>
              <a:cxnLst/>
              <a:rect l="0" t="0" r="0" b="0"/>
              <a:pathLst>
                <a:path w="17339" h="12769" extrusionOk="0">
                  <a:moveTo>
                    <a:pt x="0" y="0"/>
                  </a:moveTo>
                  <a:lnTo>
                    <a:pt x="12769" y="12769"/>
                  </a:lnTo>
                  <a:lnTo>
                    <a:pt x="17339" y="12769"/>
                  </a:lnTo>
                  <a:lnTo>
                    <a:pt x="4705" y="0"/>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592" name="Shape 1592"/>
            <p:cNvSpPr/>
            <p:nvPr/>
          </p:nvSpPr>
          <p:spPr>
            <a:xfrm>
              <a:off x="3030425" y="3017075"/>
              <a:ext cx="275550" cy="305800"/>
            </a:xfrm>
            <a:custGeom>
              <a:avLst/>
              <a:gdLst/>
              <a:ahLst/>
              <a:cxnLst/>
              <a:rect l="0" t="0" r="0" b="0"/>
              <a:pathLst>
                <a:path w="11022" h="12232" extrusionOk="0">
                  <a:moveTo>
                    <a:pt x="1748" y="1"/>
                  </a:moveTo>
                  <a:lnTo>
                    <a:pt x="1" y="2958"/>
                  </a:lnTo>
                  <a:lnTo>
                    <a:pt x="9409" y="12232"/>
                  </a:lnTo>
                  <a:lnTo>
                    <a:pt x="11022" y="9275"/>
                  </a:lnTo>
                  <a:lnTo>
                    <a:pt x="1748" y="1"/>
                  </a:lnTo>
                  <a:close/>
                </a:path>
              </a:pathLst>
            </a:custGeom>
            <a:solidFill>
              <a:srgbClr val="25A9DA"/>
            </a:solidFill>
            <a:ln>
              <a:noFill/>
            </a:ln>
          </p:spPr>
          <p:txBody>
            <a:bodyPr lIns="91425" tIns="91425" rIns="91425" bIns="91425" anchor="ctr" anchorCtr="0">
              <a:noAutofit/>
            </a:bodyPr>
            <a:lstStyle/>
            <a:p>
              <a:pPr lvl="0">
                <a:spcBef>
                  <a:spcPts val="0"/>
                </a:spcBef>
                <a:buNone/>
              </a:pPr>
              <a:endParaRPr/>
            </a:p>
          </p:txBody>
        </p:sp>
        <p:sp>
          <p:nvSpPr>
            <p:cNvPr id="1593" name="Shape 1593"/>
            <p:cNvSpPr/>
            <p:nvPr/>
          </p:nvSpPr>
          <p:spPr>
            <a:xfrm>
              <a:off x="1467950" y="1431100"/>
              <a:ext cx="433475" cy="319225"/>
            </a:xfrm>
            <a:custGeom>
              <a:avLst/>
              <a:gdLst/>
              <a:ahLst/>
              <a:cxnLst/>
              <a:rect l="0" t="0" r="0" b="0"/>
              <a:pathLst>
                <a:path w="17339" h="12769" extrusionOk="0">
                  <a:moveTo>
                    <a:pt x="0" y="0"/>
                  </a:moveTo>
                  <a:lnTo>
                    <a:pt x="12769" y="12769"/>
                  </a:lnTo>
                  <a:lnTo>
                    <a:pt x="17339" y="12769"/>
                  </a:lnTo>
                  <a:lnTo>
                    <a:pt x="4570"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594" name="Shape 1594"/>
            <p:cNvSpPr/>
            <p:nvPr/>
          </p:nvSpPr>
          <p:spPr>
            <a:xfrm>
              <a:off x="3067375" y="2956600"/>
              <a:ext cx="275575" cy="305800"/>
            </a:xfrm>
            <a:custGeom>
              <a:avLst/>
              <a:gdLst/>
              <a:ahLst/>
              <a:cxnLst/>
              <a:rect l="0" t="0" r="0" b="0"/>
              <a:pathLst>
                <a:path w="11023" h="12232" extrusionOk="0">
                  <a:moveTo>
                    <a:pt x="1614" y="0"/>
                  </a:moveTo>
                  <a:lnTo>
                    <a:pt x="1" y="2957"/>
                  </a:lnTo>
                  <a:lnTo>
                    <a:pt x="9275" y="12231"/>
                  </a:lnTo>
                  <a:lnTo>
                    <a:pt x="11022" y="9275"/>
                  </a:lnTo>
                  <a:lnTo>
                    <a:pt x="1614" y="0"/>
                  </a:lnTo>
                  <a:close/>
                </a:path>
              </a:pathLst>
            </a:custGeom>
            <a:solidFill>
              <a:srgbClr val="26A8DB"/>
            </a:solidFill>
            <a:ln>
              <a:noFill/>
            </a:ln>
          </p:spPr>
          <p:txBody>
            <a:bodyPr lIns="91425" tIns="91425" rIns="91425" bIns="91425" anchor="ctr" anchorCtr="0">
              <a:noAutofit/>
            </a:bodyPr>
            <a:lstStyle/>
            <a:p>
              <a:pPr lvl="0">
                <a:spcBef>
                  <a:spcPts val="0"/>
                </a:spcBef>
                <a:buNone/>
              </a:pPr>
              <a:endParaRPr/>
            </a:p>
          </p:txBody>
        </p:sp>
        <p:sp>
          <p:nvSpPr>
            <p:cNvPr id="1595" name="Shape 1595"/>
            <p:cNvSpPr/>
            <p:nvPr/>
          </p:nvSpPr>
          <p:spPr>
            <a:xfrm>
              <a:off x="156537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596" name="Shape 1596"/>
            <p:cNvSpPr/>
            <p:nvPr/>
          </p:nvSpPr>
          <p:spPr>
            <a:xfrm>
              <a:off x="3101000" y="2896125"/>
              <a:ext cx="275550" cy="305800"/>
            </a:xfrm>
            <a:custGeom>
              <a:avLst/>
              <a:gdLst/>
              <a:ahLst/>
              <a:cxnLst/>
              <a:rect l="0" t="0" r="0" b="0"/>
              <a:pathLst>
                <a:path w="11022" h="12232" extrusionOk="0">
                  <a:moveTo>
                    <a:pt x="1747" y="0"/>
                  </a:moveTo>
                  <a:lnTo>
                    <a:pt x="0" y="2823"/>
                  </a:lnTo>
                  <a:lnTo>
                    <a:pt x="9409" y="12231"/>
                  </a:lnTo>
                  <a:lnTo>
                    <a:pt x="11021" y="9274"/>
                  </a:lnTo>
                  <a:lnTo>
                    <a:pt x="1747" y="0"/>
                  </a:lnTo>
                  <a:close/>
                </a:path>
              </a:pathLst>
            </a:custGeom>
            <a:solidFill>
              <a:srgbClr val="27A6DC"/>
            </a:solidFill>
            <a:ln>
              <a:noFill/>
            </a:ln>
          </p:spPr>
          <p:txBody>
            <a:bodyPr lIns="91425" tIns="91425" rIns="91425" bIns="91425" anchor="ctr" anchorCtr="0">
              <a:noAutofit/>
            </a:bodyPr>
            <a:lstStyle/>
            <a:p>
              <a:pPr lvl="0">
                <a:spcBef>
                  <a:spcPts val="0"/>
                </a:spcBef>
                <a:buNone/>
              </a:pPr>
              <a:endParaRPr/>
            </a:p>
          </p:txBody>
        </p:sp>
        <p:sp>
          <p:nvSpPr>
            <p:cNvPr id="1597" name="Shape 1597"/>
            <p:cNvSpPr/>
            <p:nvPr/>
          </p:nvSpPr>
          <p:spPr>
            <a:xfrm>
              <a:off x="3137950" y="2802025"/>
              <a:ext cx="275550" cy="336050"/>
            </a:xfrm>
            <a:custGeom>
              <a:avLst/>
              <a:gdLst/>
              <a:ahLst/>
              <a:cxnLst/>
              <a:rect l="0" t="0" r="0" b="0"/>
              <a:pathLst>
                <a:path w="11022" h="13442" extrusionOk="0">
                  <a:moveTo>
                    <a:pt x="404" y="1"/>
                  </a:moveTo>
                  <a:lnTo>
                    <a:pt x="1" y="404"/>
                  </a:lnTo>
                  <a:lnTo>
                    <a:pt x="1076" y="2286"/>
                  </a:lnTo>
                  <a:lnTo>
                    <a:pt x="1" y="4167"/>
                  </a:lnTo>
                  <a:lnTo>
                    <a:pt x="9275" y="13441"/>
                  </a:lnTo>
                  <a:lnTo>
                    <a:pt x="11022" y="10619"/>
                  </a:lnTo>
                  <a:lnTo>
                    <a:pt x="404" y="1"/>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598" name="Shape 1598"/>
            <p:cNvSpPr/>
            <p:nvPr/>
          </p:nvSpPr>
          <p:spPr>
            <a:xfrm>
              <a:off x="1662825" y="1431100"/>
              <a:ext cx="433500" cy="319225"/>
            </a:xfrm>
            <a:custGeom>
              <a:avLst/>
              <a:gdLst/>
              <a:ahLst/>
              <a:cxnLst/>
              <a:rect l="0" t="0" r="0" b="0"/>
              <a:pathLst>
                <a:path w="17340" h="12769" extrusionOk="0">
                  <a:moveTo>
                    <a:pt x="1" y="0"/>
                  </a:moveTo>
                  <a:lnTo>
                    <a:pt x="12635" y="12769"/>
                  </a:lnTo>
                  <a:lnTo>
                    <a:pt x="17339" y="12769"/>
                  </a:lnTo>
                  <a:lnTo>
                    <a:pt x="4571" y="0"/>
                  </a:lnTo>
                  <a:close/>
                </a:path>
              </a:pathLst>
            </a:custGeom>
            <a:solidFill>
              <a:srgbClr val="28A4DC"/>
            </a:solidFill>
            <a:ln>
              <a:noFill/>
            </a:ln>
          </p:spPr>
          <p:txBody>
            <a:bodyPr lIns="91425" tIns="91425" rIns="91425" bIns="91425" anchor="ctr" anchorCtr="0">
              <a:noAutofit/>
            </a:bodyPr>
            <a:lstStyle/>
            <a:p>
              <a:pPr lvl="0">
                <a:spcBef>
                  <a:spcPts val="0"/>
                </a:spcBef>
                <a:buNone/>
              </a:pPr>
              <a:endParaRPr/>
            </a:p>
          </p:txBody>
        </p:sp>
        <p:sp>
          <p:nvSpPr>
            <p:cNvPr id="1599" name="Shape 1599"/>
            <p:cNvSpPr/>
            <p:nvPr/>
          </p:nvSpPr>
          <p:spPr>
            <a:xfrm>
              <a:off x="3006900" y="2573550"/>
              <a:ext cx="440200" cy="504050"/>
            </a:xfrm>
            <a:custGeom>
              <a:avLst/>
              <a:gdLst/>
              <a:ahLst/>
              <a:cxnLst/>
              <a:rect l="0" t="0" r="0" b="0"/>
              <a:pathLst>
                <a:path w="17608" h="20162" extrusionOk="0">
                  <a:moveTo>
                    <a:pt x="404" y="0"/>
                  </a:moveTo>
                  <a:lnTo>
                    <a:pt x="1" y="269"/>
                  </a:lnTo>
                  <a:lnTo>
                    <a:pt x="5243" y="9543"/>
                  </a:lnTo>
                  <a:lnTo>
                    <a:pt x="15995" y="20161"/>
                  </a:lnTo>
                  <a:lnTo>
                    <a:pt x="17608" y="17204"/>
                  </a:lnTo>
                  <a:lnTo>
                    <a:pt x="404"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600" name="Shape 1600"/>
            <p:cNvSpPr/>
            <p:nvPr/>
          </p:nvSpPr>
          <p:spPr>
            <a:xfrm>
              <a:off x="1760275" y="1431100"/>
              <a:ext cx="433500" cy="319225"/>
            </a:xfrm>
            <a:custGeom>
              <a:avLst/>
              <a:gdLst/>
              <a:ahLst/>
              <a:cxnLst/>
              <a:rect l="0" t="0" r="0" b="0"/>
              <a:pathLst>
                <a:path w="17340" h="12769" extrusionOk="0">
                  <a:moveTo>
                    <a:pt x="1" y="0"/>
                  </a:moveTo>
                  <a:lnTo>
                    <a:pt x="12635" y="12769"/>
                  </a:lnTo>
                  <a:lnTo>
                    <a:pt x="17339" y="12769"/>
                  </a:lnTo>
                  <a:lnTo>
                    <a:pt x="4570" y="0"/>
                  </a:lnTo>
                  <a:close/>
                </a:path>
              </a:pathLst>
            </a:custGeom>
            <a:solidFill>
              <a:srgbClr val="29A2DD"/>
            </a:solidFill>
            <a:ln>
              <a:noFill/>
            </a:ln>
          </p:spPr>
          <p:txBody>
            <a:bodyPr lIns="91425" tIns="91425" rIns="91425" bIns="91425" anchor="ctr" anchorCtr="0">
              <a:noAutofit/>
            </a:bodyPr>
            <a:lstStyle/>
            <a:p>
              <a:pPr lvl="0">
                <a:spcBef>
                  <a:spcPts val="0"/>
                </a:spcBef>
                <a:buNone/>
              </a:pPr>
              <a:endParaRPr/>
            </a:p>
          </p:txBody>
        </p:sp>
        <p:sp>
          <p:nvSpPr>
            <p:cNvPr id="1601" name="Shape 1601"/>
            <p:cNvSpPr/>
            <p:nvPr/>
          </p:nvSpPr>
          <p:spPr>
            <a:xfrm>
              <a:off x="1854350" y="1431100"/>
              <a:ext cx="436850" cy="319225"/>
            </a:xfrm>
            <a:custGeom>
              <a:avLst/>
              <a:gdLst/>
              <a:ahLst/>
              <a:cxnLst/>
              <a:rect l="0" t="0" r="0" b="0"/>
              <a:pathLst>
                <a:path w="17474" h="12769" extrusionOk="0">
                  <a:moveTo>
                    <a:pt x="1" y="0"/>
                  </a:moveTo>
                  <a:lnTo>
                    <a:pt x="12770" y="12769"/>
                  </a:lnTo>
                  <a:lnTo>
                    <a:pt x="17474" y="12769"/>
                  </a:lnTo>
                  <a:lnTo>
                    <a:pt x="4705" y="0"/>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602" name="Shape 1602"/>
            <p:cNvSpPr/>
            <p:nvPr/>
          </p:nvSpPr>
          <p:spPr>
            <a:xfrm>
              <a:off x="2872500" y="2345050"/>
              <a:ext cx="611575" cy="672050"/>
            </a:xfrm>
            <a:custGeom>
              <a:avLst/>
              <a:gdLst/>
              <a:ahLst/>
              <a:cxnLst/>
              <a:rect l="0" t="0" r="0" b="0"/>
              <a:pathLst>
                <a:path w="24463" h="26882" extrusionOk="0">
                  <a:moveTo>
                    <a:pt x="538" y="1"/>
                  </a:moveTo>
                  <a:lnTo>
                    <a:pt x="0" y="269"/>
                  </a:lnTo>
                  <a:lnTo>
                    <a:pt x="5377" y="9409"/>
                  </a:lnTo>
                  <a:lnTo>
                    <a:pt x="22715" y="26882"/>
                  </a:lnTo>
                  <a:lnTo>
                    <a:pt x="24462" y="23925"/>
                  </a:lnTo>
                  <a:lnTo>
                    <a:pt x="538" y="1"/>
                  </a:lnTo>
                  <a:close/>
                </a:path>
              </a:pathLst>
            </a:custGeom>
            <a:solidFill>
              <a:srgbClr val="2AA1DD"/>
            </a:solidFill>
            <a:ln>
              <a:noFill/>
            </a:ln>
          </p:spPr>
          <p:txBody>
            <a:bodyPr lIns="91425" tIns="91425" rIns="91425" bIns="91425" anchor="ctr" anchorCtr="0">
              <a:noAutofit/>
            </a:bodyPr>
            <a:lstStyle/>
            <a:p>
              <a:pPr lvl="0">
                <a:spcBef>
                  <a:spcPts val="0"/>
                </a:spcBef>
                <a:buNone/>
              </a:pPr>
              <a:endParaRPr/>
            </a:p>
          </p:txBody>
        </p:sp>
        <p:sp>
          <p:nvSpPr>
            <p:cNvPr id="1603" name="Shape 1603"/>
            <p:cNvSpPr/>
            <p:nvPr/>
          </p:nvSpPr>
          <p:spPr>
            <a:xfrm>
              <a:off x="2741450" y="2113200"/>
              <a:ext cx="779575" cy="843425"/>
            </a:xfrm>
            <a:custGeom>
              <a:avLst/>
              <a:gdLst/>
              <a:ahLst/>
              <a:cxnLst/>
              <a:rect l="0" t="0" r="0" b="0"/>
              <a:pathLst>
                <a:path w="31183" h="33737" extrusionOk="0">
                  <a:moveTo>
                    <a:pt x="404" y="0"/>
                  </a:moveTo>
                  <a:lnTo>
                    <a:pt x="0" y="404"/>
                  </a:lnTo>
                  <a:lnTo>
                    <a:pt x="5242" y="9543"/>
                  </a:lnTo>
                  <a:lnTo>
                    <a:pt x="29436" y="33736"/>
                  </a:lnTo>
                  <a:lnTo>
                    <a:pt x="31183" y="30780"/>
                  </a:lnTo>
                  <a:lnTo>
                    <a:pt x="404"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604" name="Shape 1604"/>
            <p:cNvSpPr/>
            <p:nvPr/>
          </p:nvSpPr>
          <p:spPr>
            <a:xfrm>
              <a:off x="195180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B9FDE"/>
            </a:solidFill>
            <a:ln>
              <a:noFill/>
            </a:ln>
          </p:spPr>
          <p:txBody>
            <a:bodyPr lIns="91425" tIns="91425" rIns="91425" bIns="91425" anchor="ctr" anchorCtr="0">
              <a:noAutofit/>
            </a:bodyPr>
            <a:lstStyle/>
            <a:p>
              <a:pPr lvl="0">
                <a:spcBef>
                  <a:spcPts val="0"/>
                </a:spcBef>
                <a:buNone/>
              </a:pPr>
              <a:endParaRPr/>
            </a:p>
          </p:txBody>
        </p:sp>
        <p:sp>
          <p:nvSpPr>
            <p:cNvPr id="1605" name="Shape 1605"/>
            <p:cNvSpPr/>
            <p:nvPr/>
          </p:nvSpPr>
          <p:spPr>
            <a:xfrm>
              <a:off x="2049250" y="1431100"/>
              <a:ext cx="433500" cy="319225"/>
            </a:xfrm>
            <a:custGeom>
              <a:avLst/>
              <a:gdLst/>
              <a:ahLst/>
              <a:cxnLst/>
              <a:rect l="0" t="0" r="0" b="0"/>
              <a:pathLst>
                <a:path w="17340" h="12769" extrusionOk="0">
                  <a:moveTo>
                    <a:pt x="1" y="0"/>
                  </a:moveTo>
                  <a:lnTo>
                    <a:pt x="12769" y="12769"/>
                  </a:lnTo>
                  <a:lnTo>
                    <a:pt x="17339" y="12769"/>
                  </a:lnTo>
                  <a:lnTo>
                    <a:pt x="4705" y="0"/>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606" name="Shape 1606"/>
            <p:cNvSpPr/>
            <p:nvPr/>
          </p:nvSpPr>
          <p:spPr>
            <a:xfrm>
              <a:off x="2610400" y="1884700"/>
              <a:ext cx="924075" cy="1008075"/>
            </a:xfrm>
            <a:custGeom>
              <a:avLst/>
              <a:gdLst/>
              <a:ahLst/>
              <a:cxnLst/>
              <a:rect l="0" t="0" r="0" b="0"/>
              <a:pathLst>
                <a:path w="36963" h="40323" extrusionOk="0">
                  <a:moveTo>
                    <a:pt x="404" y="1"/>
                  </a:moveTo>
                  <a:lnTo>
                    <a:pt x="1" y="270"/>
                  </a:lnTo>
                  <a:lnTo>
                    <a:pt x="5242" y="9544"/>
                  </a:lnTo>
                  <a:lnTo>
                    <a:pt x="36022" y="40323"/>
                  </a:lnTo>
                  <a:lnTo>
                    <a:pt x="36963" y="38979"/>
                  </a:lnTo>
                  <a:lnTo>
                    <a:pt x="33737" y="33334"/>
                  </a:lnTo>
                  <a:lnTo>
                    <a:pt x="404" y="1"/>
                  </a:lnTo>
                  <a:close/>
                </a:path>
              </a:pathLst>
            </a:custGeom>
            <a:solidFill>
              <a:srgbClr val="2C9DDE"/>
            </a:solidFill>
            <a:ln>
              <a:noFill/>
            </a:ln>
          </p:spPr>
          <p:txBody>
            <a:bodyPr lIns="91425" tIns="91425" rIns="91425" bIns="91425" anchor="ctr" anchorCtr="0">
              <a:noAutofit/>
            </a:bodyPr>
            <a:lstStyle/>
            <a:p>
              <a:pPr lvl="0">
                <a:spcBef>
                  <a:spcPts val="0"/>
                </a:spcBef>
                <a:buNone/>
              </a:pPr>
              <a:endParaRPr/>
            </a:p>
          </p:txBody>
        </p:sp>
        <p:sp>
          <p:nvSpPr>
            <p:cNvPr id="1607" name="Shape 1607"/>
            <p:cNvSpPr/>
            <p:nvPr/>
          </p:nvSpPr>
          <p:spPr>
            <a:xfrm>
              <a:off x="2146700" y="1431100"/>
              <a:ext cx="1307125" cy="1297025"/>
            </a:xfrm>
            <a:custGeom>
              <a:avLst/>
              <a:gdLst/>
              <a:ahLst/>
              <a:cxnLst/>
              <a:rect l="0" t="0" r="0" b="0"/>
              <a:pathLst>
                <a:path w="52285" h="51881" extrusionOk="0">
                  <a:moveTo>
                    <a:pt x="0" y="0"/>
                  </a:moveTo>
                  <a:lnTo>
                    <a:pt x="12769" y="12769"/>
                  </a:lnTo>
                  <a:lnTo>
                    <a:pt x="15188" y="12769"/>
                  </a:lnTo>
                  <a:lnTo>
                    <a:pt x="18549" y="18548"/>
                  </a:lnTo>
                  <a:lnTo>
                    <a:pt x="51882" y="51881"/>
                  </a:lnTo>
                  <a:lnTo>
                    <a:pt x="52285" y="51478"/>
                  </a:lnTo>
                  <a:lnTo>
                    <a:pt x="46909" y="42338"/>
                  </a:lnTo>
                  <a:lnTo>
                    <a:pt x="4570" y="0"/>
                  </a:lnTo>
                  <a:close/>
                </a:path>
              </a:pathLst>
            </a:custGeom>
            <a:solidFill>
              <a:srgbClr val="2D9CDF"/>
            </a:solidFill>
            <a:ln>
              <a:noFill/>
            </a:ln>
          </p:spPr>
          <p:txBody>
            <a:bodyPr lIns="91425" tIns="91425" rIns="91425" bIns="91425" anchor="ctr" anchorCtr="0">
              <a:noAutofit/>
            </a:bodyPr>
            <a:lstStyle/>
            <a:p>
              <a:pPr lvl="0">
                <a:spcBef>
                  <a:spcPts val="0"/>
                </a:spcBef>
                <a:buNone/>
              </a:pPr>
              <a:endParaRPr/>
            </a:p>
          </p:txBody>
        </p:sp>
        <p:sp>
          <p:nvSpPr>
            <p:cNvPr id="1608" name="Shape 1608"/>
            <p:cNvSpPr/>
            <p:nvPr/>
          </p:nvSpPr>
          <p:spPr>
            <a:xfrm>
              <a:off x="2244150" y="1431100"/>
              <a:ext cx="1075275" cy="1065175"/>
            </a:xfrm>
            <a:custGeom>
              <a:avLst/>
              <a:gdLst/>
              <a:ahLst/>
              <a:cxnLst/>
              <a:rect l="0" t="0" r="0" b="0"/>
              <a:pathLst>
                <a:path w="43011" h="42607" extrusionOk="0">
                  <a:moveTo>
                    <a:pt x="0" y="0"/>
                  </a:moveTo>
                  <a:lnTo>
                    <a:pt x="42607" y="42607"/>
                  </a:lnTo>
                  <a:lnTo>
                    <a:pt x="43011" y="42338"/>
                  </a:lnTo>
                  <a:lnTo>
                    <a:pt x="37769" y="33064"/>
                  </a:lnTo>
                  <a:lnTo>
                    <a:pt x="4570" y="0"/>
                  </a:lnTo>
                  <a:close/>
                </a:path>
              </a:pathLst>
            </a:custGeom>
            <a:solidFill>
              <a:srgbClr val="2F9AE0"/>
            </a:solidFill>
            <a:ln>
              <a:noFill/>
            </a:ln>
          </p:spPr>
          <p:txBody>
            <a:bodyPr lIns="91425" tIns="91425" rIns="91425" bIns="91425" anchor="ctr" anchorCtr="0">
              <a:noAutofit/>
            </a:bodyPr>
            <a:lstStyle/>
            <a:p>
              <a:pPr lvl="0">
                <a:spcBef>
                  <a:spcPts val="0"/>
                </a:spcBef>
                <a:buNone/>
              </a:pPr>
              <a:endParaRPr/>
            </a:p>
          </p:txBody>
        </p:sp>
        <p:sp>
          <p:nvSpPr>
            <p:cNvPr id="1609" name="Shape 1609"/>
            <p:cNvSpPr/>
            <p:nvPr/>
          </p:nvSpPr>
          <p:spPr>
            <a:xfrm>
              <a:off x="2341575" y="1431100"/>
              <a:ext cx="846800" cy="836700"/>
            </a:xfrm>
            <a:custGeom>
              <a:avLst/>
              <a:gdLst/>
              <a:ahLst/>
              <a:cxnLst/>
              <a:rect l="0" t="0" r="0" b="0"/>
              <a:pathLst>
                <a:path w="33872" h="33468" extrusionOk="0">
                  <a:moveTo>
                    <a:pt x="1" y="0"/>
                  </a:moveTo>
                  <a:lnTo>
                    <a:pt x="33468" y="33467"/>
                  </a:lnTo>
                  <a:lnTo>
                    <a:pt x="33872" y="33198"/>
                  </a:lnTo>
                  <a:lnTo>
                    <a:pt x="28495" y="23924"/>
                  </a:lnTo>
                  <a:lnTo>
                    <a:pt x="4571" y="0"/>
                  </a:lnTo>
                  <a:close/>
                </a:path>
              </a:pathLst>
            </a:custGeom>
            <a:solidFill>
              <a:srgbClr val="3098E0"/>
            </a:solidFill>
            <a:ln>
              <a:noFill/>
            </a:ln>
          </p:spPr>
          <p:txBody>
            <a:bodyPr lIns="91425" tIns="91425" rIns="91425" bIns="91425" anchor="ctr" anchorCtr="0">
              <a:noAutofit/>
            </a:bodyPr>
            <a:lstStyle/>
            <a:p>
              <a:pPr lvl="0">
                <a:spcBef>
                  <a:spcPts val="0"/>
                </a:spcBef>
                <a:buNone/>
              </a:pPr>
              <a:endParaRPr/>
            </a:p>
          </p:txBody>
        </p:sp>
        <p:sp>
          <p:nvSpPr>
            <p:cNvPr id="1610" name="Shape 1610"/>
            <p:cNvSpPr/>
            <p:nvPr/>
          </p:nvSpPr>
          <p:spPr>
            <a:xfrm>
              <a:off x="2439025" y="1431100"/>
              <a:ext cx="618300" cy="608200"/>
            </a:xfrm>
            <a:custGeom>
              <a:avLst/>
              <a:gdLst/>
              <a:ahLst/>
              <a:cxnLst/>
              <a:rect l="0" t="0" r="0" b="0"/>
              <a:pathLst>
                <a:path w="24732" h="24328" extrusionOk="0">
                  <a:moveTo>
                    <a:pt x="1" y="0"/>
                  </a:moveTo>
                  <a:lnTo>
                    <a:pt x="24194" y="24328"/>
                  </a:lnTo>
                  <a:lnTo>
                    <a:pt x="24732" y="23924"/>
                  </a:lnTo>
                  <a:lnTo>
                    <a:pt x="19355" y="14785"/>
                  </a:lnTo>
                  <a:lnTo>
                    <a:pt x="4571" y="0"/>
                  </a:lnTo>
                  <a:close/>
                </a:path>
              </a:pathLst>
            </a:custGeom>
            <a:solidFill>
              <a:srgbClr val="3196E1"/>
            </a:solidFill>
            <a:ln>
              <a:noFill/>
            </a:ln>
          </p:spPr>
          <p:txBody>
            <a:bodyPr lIns="91425" tIns="91425" rIns="91425" bIns="91425" anchor="ctr" anchorCtr="0">
              <a:noAutofit/>
            </a:bodyPr>
            <a:lstStyle/>
            <a:p>
              <a:pPr lvl="0">
                <a:spcBef>
                  <a:spcPts val="0"/>
                </a:spcBef>
                <a:buNone/>
              </a:pPr>
              <a:endParaRPr/>
            </a:p>
          </p:txBody>
        </p:sp>
        <p:sp>
          <p:nvSpPr>
            <p:cNvPr id="1611" name="Shape 1611"/>
            <p:cNvSpPr/>
            <p:nvPr/>
          </p:nvSpPr>
          <p:spPr>
            <a:xfrm>
              <a:off x="2533125" y="1431100"/>
              <a:ext cx="389800" cy="376350"/>
            </a:xfrm>
            <a:custGeom>
              <a:avLst/>
              <a:gdLst/>
              <a:ahLst/>
              <a:cxnLst/>
              <a:rect l="0" t="0" r="0" b="0"/>
              <a:pathLst>
                <a:path w="15592" h="15054" extrusionOk="0">
                  <a:moveTo>
                    <a:pt x="0" y="0"/>
                  </a:moveTo>
                  <a:lnTo>
                    <a:pt x="15188" y="15054"/>
                  </a:lnTo>
                  <a:lnTo>
                    <a:pt x="15591" y="14785"/>
                  </a:lnTo>
                  <a:lnTo>
                    <a:pt x="10350" y="5645"/>
                  </a:lnTo>
                  <a:lnTo>
                    <a:pt x="4704" y="0"/>
                  </a:lnTo>
                  <a:close/>
                </a:path>
              </a:pathLst>
            </a:custGeom>
            <a:solidFill>
              <a:srgbClr val="3295E1"/>
            </a:solidFill>
            <a:ln>
              <a:noFill/>
            </a:ln>
          </p:spPr>
          <p:txBody>
            <a:bodyPr lIns="91425" tIns="91425" rIns="91425" bIns="91425" anchor="ctr" anchorCtr="0">
              <a:noAutofit/>
            </a:bodyPr>
            <a:lstStyle/>
            <a:p>
              <a:pPr lvl="0">
                <a:spcBef>
                  <a:spcPts val="0"/>
                </a:spcBef>
                <a:buNone/>
              </a:pPr>
              <a:endParaRPr/>
            </a:p>
          </p:txBody>
        </p:sp>
        <p:sp>
          <p:nvSpPr>
            <p:cNvPr id="1612" name="Shape 1612"/>
            <p:cNvSpPr/>
            <p:nvPr/>
          </p:nvSpPr>
          <p:spPr>
            <a:xfrm>
              <a:off x="2630575" y="1431100"/>
              <a:ext cx="161300" cy="147850"/>
            </a:xfrm>
            <a:custGeom>
              <a:avLst/>
              <a:gdLst/>
              <a:ahLst/>
              <a:cxnLst/>
              <a:rect l="0" t="0" r="0" b="0"/>
              <a:pathLst>
                <a:path w="6452" h="5914" extrusionOk="0">
                  <a:moveTo>
                    <a:pt x="0" y="0"/>
                  </a:moveTo>
                  <a:lnTo>
                    <a:pt x="6048" y="5914"/>
                  </a:lnTo>
                  <a:lnTo>
                    <a:pt x="6452" y="5645"/>
                  </a:lnTo>
                  <a:lnTo>
                    <a:pt x="3226" y="0"/>
                  </a:lnTo>
                  <a:close/>
                </a:path>
              </a:pathLst>
            </a:custGeom>
            <a:solidFill>
              <a:srgbClr val="3393E2"/>
            </a:solidFill>
            <a:ln>
              <a:noFill/>
            </a:ln>
          </p:spPr>
          <p:txBody>
            <a:bodyPr lIns="91425" tIns="91425" rIns="91425" bIns="91425" anchor="ctr" anchorCtr="0">
              <a:noAutofit/>
            </a:bodyPr>
            <a:lstStyle/>
            <a:p>
              <a:pPr lvl="0">
                <a:spcBef>
                  <a:spcPts val="0"/>
                </a:spcBef>
                <a:buNone/>
              </a:pPr>
              <a:endParaRPr/>
            </a:p>
          </p:txBody>
        </p:sp>
      </p:grpSp>
      <p:sp>
        <p:nvSpPr>
          <p:cNvPr id="1613" name="Shape 1613"/>
          <p:cNvSpPr/>
          <p:nvPr/>
        </p:nvSpPr>
        <p:spPr>
          <a:xfrm rot="10800000" flipH="1">
            <a:off x="8763567" y="4485979"/>
            <a:ext cx="543000" cy="470400"/>
          </a:xfrm>
          <a:prstGeom prst="hexagon">
            <a:avLst>
              <a:gd name="adj" fmla="val 28678"/>
              <a:gd name="vf" fmla="val 115470"/>
            </a:avLst>
          </a:prstGeom>
          <a:noFill/>
          <a:ln w="9525" cap="flat" cmpd="sng">
            <a:solidFill>
              <a:srgbClr val="18476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14" name="Shape 1614"/>
          <p:cNvSpPr/>
          <p:nvPr/>
        </p:nvSpPr>
        <p:spPr>
          <a:xfrm rot="10800000" flipH="1">
            <a:off x="8523810" y="4741100"/>
            <a:ext cx="284100" cy="245700"/>
          </a:xfrm>
          <a:prstGeom prst="hexagon">
            <a:avLst>
              <a:gd name="adj" fmla="val 28678"/>
              <a:gd name="vf" fmla="val 115470"/>
            </a:avLst>
          </a:prstGeom>
          <a:solidFill>
            <a:srgbClr val="3292E1"/>
          </a:solidFill>
          <a:ln>
            <a:noFill/>
          </a:ln>
        </p:spPr>
        <p:txBody>
          <a:bodyPr lIns="91425" tIns="91425" rIns="91425" bIns="91425" anchor="ctr" anchorCtr="0">
            <a:noAutofit/>
          </a:bodyPr>
          <a:lstStyle/>
          <a:p>
            <a:pPr lvl="0">
              <a:spcBef>
                <a:spcPts val="0"/>
              </a:spcBef>
              <a:buNone/>
            </a:pPr>
            <a:endParaRPr/>
          </a:p>
        </p:txBody>
      </p:sp>
      <p:sp>
        <p:nvSpPr>
          <p:cNvPr id="1615" name="Shape 1615"/>
          <p:cNvSpPr/>
          <p:nvPr/>
        </p:nvSpPr>
        <p:spPr>
          <a:xfrm rot="10800000" flipH="1">
            <a:off x="8322785" y="3628022"/>
            <a:ext cx="543000" cy="470100"/>
          </a:xfrm>
          <a:prstGeom prst="hexagon">
            <a:avLst>
              <a:gd name="adj" fmla="val 28678"/>
              <a:gd name="vf" fmla="val 115470"/>
            </a:avLst>
          </a:prstGeom>
          <a:solidFill>
            <a:srgbClr val="184769"/>
          </a:solidFill>
          <a:ln>
            <a:noFill/>
          </a:ln>
        </p:spPr>
        <p:txBody>
          <a:bodyPr lIns="91425" tIns="91425" rIns="91425" bIns="91425" anchor="ctr" anchorCtr="0">
            <a:noAutofit/>
          </a:bodyPr>
          <a:lstStyle/>
          <a:p>
            <a:pPr lvl="0">
              <a:spcBef>
                <a:spcPts val="0"/>
              </a:spcBef>
              <a:buNone/>
            </a:pPr>
            <a:endParaRPr/>
          </a:p>
        </p:txBody>
      </p:sp>
      <p:sp>
        <p:nvSpPr>
          <p:cNvPr id="1616" name="Shape 1616"/>
          <p:cNvSpPr/>
          <p:nvPr/>
        </p:nvSpPr>
        <p:spPr>
          <a:xfrm rot="10800000" flipH="1">
            <a:off x="8763568" y="4009882"/>
            <a:ext cx="237600" cy="205800"/>
          </a:xfrm>
          <a:prstGeom prst="hexagon">
            <a:avLst>
              <a:gd name="adj" fmla="val 28678"/>
              <a:gd name="vf" fmla="val 115470"/>
            </a:avLst>
          </a:prstGeom>
          <a:noFill/>
          <a:ln w="19050" cap="flat" cmpd="sng">
            <a:solidFill>
              <a:srgbClr val="00E1C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25"/>
            <a:ext cx="4572000" cy="5143500"/>
          </a:xfrm>
          <a:prstGeom prst="rect">
            <a:avLst/>
          </a:prstGeom>
          <a:solidFill>
            <a:schemeClr val="dk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dk1"/>
              </a:buClr>
              <a:defRPr>
                <a:solidFill>
                  <a:schemeClr val="dk1"/>
                </a:solidFill>
              </a:defRPr>
            </a:lvl1pPr>
            <a:lvl2pPr lvl="1">
              <a:spcBef>
                <a:spcPts val="0"/>
              </a:spcBef>
              <a:buClr>
                <a:schemeClr val="dk1"/>
              </a:buClr>
              <a:defRPr>
                <a:solidFill>
                  <a:schemeClr val="dk1"/>
                </a:solidFill>
              </a:defRPr>
            </a:lvl2pPr>
            <a:lvl3pPr lvl="2">
              <a:spcBef>
                <a:spcPts val="0"/>
              </a:spcBef>
              <a:buClr>
                <a:schemeClr val="dk1"/>
              </a:buClr>
              <a:defRPr>
                <a:solidFill>
                  <a:schemeClr val="dk1"/>
                </a:solidFill>
              </a:defRPr>
            </a:lvl3pPr>
            <a:lvl4pPr lvl="3">
              <a:spcBef>
                <a:spcPts val="0"/>
              </a:spcBef>
              <a:buClr>
                <a:schemeClr val="dk1"/>
              </a:buClr>
              <a:defRPr>
                <a:solidFill>
                  <a:schemeClr val="dk1"/>
                </a:solidFill>
              </a:defRPr>
            </a:lvl4pPr>
            <a:lvl5pPr lvl="4">
              <a:spcBef>
                <a:spcPts val="0"/>
              </a:spcBef>
              <a:buClr>
                <a:schemeClr val="dk1"/>
              </a:buClr>
              <a:defRPr>
                <a:solidFill>
                  <a:schemeClr val="dk1"/>
                </a:solidFill>
              </a:defRPr>
            </a:lvl5pPr>
            <a:lvl6pPr lvl="5">
              <a:spcBef>
                <a:spcPts val="0"/>
              </a:spcBef>
              <a:buClr>
                <a:schemeClr val="dk1"/>
              </a:buClr>
              <a:defRPr>
                <a:solidFill>
                  <a:schemeClr val="dk1"/>
                </a:solidFill>
              </a:defRPr>
            </a:lvl6pPr>
            <a:lvl7pPr lvl="6">
              <a:spcBef>
                <a:spcPts val="0"/>
              </a:spcBef>
              <a:buClr>
                <a:schemeClr val="dk1"/>
              </a:buClr>
              <a:defRPr>
                <a:solidFill>
                  <a:schemeClr val="dk1"/>
                </a:solidFill>
              </a:defRPr>
            </a:lvl7pPr>
            <a:lvl8pPr lvl="7">
              <a:spcBef>
                <a:spcPts val="0"/>
              </a:spcBef>
              <a:buClr>
                <a:schemeClr val="dk1"/>
              </a:buClr>
              <a:defRPr>
                <a:solidFill>
                  <a:schemeClr val="dk1"/>
                </a:solidFill>
              </a:defRPr>
            </a:lvl8pPr>
            <a:lvl9pPr lvl="8">
              <a:spcBef>
                <a:spcPts val="0"/>
              </a:spcBef>
              <a:buClr>
                <a:schemeClr val="dk1"/>
              </a:buClr>
              <a:defRPr>
                <a:solidFill>
                  <a:schemeClr val="dk1"/>
                </a:solidFill>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D283B"/>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lt2"/>
              </a:buClr>
              <a:buSzPct val="100000"/>
              <a:defRPr sz="1800">
                <a:solidFill>
                  <a:schemeClr val="lt2"/>
                </a:solidFill>
              </a:defRPr>
            </a:lvl1pPr>
            <a:lvl2pPr lvl="1">
              <a:lnSpc>
                <a:spcPct val="115000"/>
              </a:lnSpc>
              <a:spcBef>
                <a:spcPts val="0"/>
              </a:spcBef>
              <a:spcAft>
                <a:spcPts val="1600"/>
              </a:spcAft>
              <a:buClr>
                <a:schemeClr val="lt2"/>
              </a:buClr>
              <a:defRPr>
                <a:solidFill>
                  <a:schemeClr val="lt2"/>
                </a:solidFill>
              </a:defRPr>
            </a:lvl2pPr>
            <a:lvl3pPr lvl="2">
              <a:lnSpc>
                <a:spcPct val="115000"/>
              </a:lnSpc>
              <a:spcBef>
                <a:spcPts val="0"/>
              </a:spcBef>
              <a:spcAft>
                <a:spcPts val="1600"/>
              </a:spcAft>
              <a:buClr>
                <a:schemeClr val="lt2"/>
              </a:buClr>
              <a:defRPr>
                <a:solidFill>
                  <a:schemeClr val="lt2"/>
                </a:solidFill>
              </a:defRPr>
            </a:lvl3pPr>
            <a:lvl4pPr lvl="3">
              <a:lnSpc>
                <a:spcPct val="115000"/>
              </a:lnSpc>
              <a:spcBef>
                <a:spcPts val="0"/>
              </a:spcBef>
              <a:spcAft>
                <a:spcPts val="1600"/>
              </a:spcAft>
              <a:buClr>
                <a:schemeClr val="lt2"/>
              </a:buClr>
              <a:defRPr>
                <a:solidFill>
                  <a:schemeClr val="lt2"/>
                </a:solidFill>
              </a:defRPr>
            </a:lvl4pPr>
            <a:lvl5pPr lvl="4">
              <a:lnSpc>
                <a:spcPct val="115000"/>
              </a:lnSpc>
              <a:spcBef>
                <a:spcPts val="0"/>
              </a:spcBef>
              <a:spcAft>
                <a:spcPts val="1600"/>
              </a:spcAft>
              <a:buClr>
                <a:schemeClr val="lt2"/>
              </a:buClr>
              <a:defRPr>
                <a:solidFill>
                  <a:schemeClr val="lt2"/>
                </a:solidFill>
              </a:defRPr>
            </a:lvl5pPr>
            <a:lvl6pPr lvl="5">
              <a:lnSpc>
                <a:spcPct val="115000"/>
              </a:lnSpc>
              <a:spcBef>
                <a:spcPts val="0"/>
              </a:spcBef>
              <a:spcAft>
                <a:spcPts val="1600"/>
              </a:spcAft>
              <a:buClr>
                <a:schemeClr val="lt2"/>
              </a:buClr>
              <a:defRPr>
                <a:solidFill>
                  <a:schemeClr val="lt2"/>
                </a:solidFill>
              </a:defRPr>
            </a:lvl6pPr>
            <a:lvl7pPr lvl="6">
              <a:lnSpc>
                <a:spcPct val="115000"/>
              </a:lnSpc>
              <a:spcBef>
                <a:spcPts val="0"/>
              </a:spcBef>
              <a:spcAft>
                <a:spcPts val="1600"/>
              </a:spcAft>
              <a:buClr>
                <a:schemeClr val="lt2"/>
              </a:buClr>
              <a:defRPr>
                <a:solidFill>
                  <a:schemeClr val="lt2"/>
                </a:solidFill>
              </a:defRPr>
            </a:lvl7pPr>
            <a:lvl8pPr lvl="7">
              <a:lnSpc>
                <a:spcPct val="115000"/>
              </a:lnSpc>
              <a:spcBef>
                <a:spcPts val="0"/>
              </a:spcBef>
              <a:spcAft>
                <a:spcPts val="1600"/>
              </a:spcAft>
              <a:buClr>
                <a:schemeClr val="lt2"/>
              </a:buClr>
              <a:defRPr>
                <a:solidFill>
                  <a:schemeClr val="lt2"/>
                </a:solidFill>
              </a:defRPr>
            </a:lvl8pPr>
            <a:lvl9pPr lvl="8">
              <a:lnSpc>
                <a:spcPct val="115000"/>
              </a:lnSpc>
              <a:spcBef>
                <a:spcPts val="0"/>
              </a:spcBef>
              <a:spcAft>
                <a:spcPts val="1600"/>
              </a:spcAft>
              <a:buClr>
                <a:schemeClr val="lt2"/>
              </a:buClr>
              <a:defRPr>
                <a:solidFill>
                  <a:schemeClr val="lt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zh-CN" sz="1000">
                <a:solidFill>
                  <a:schemeClr val="lt2"/>
                </a:solidFill>
              </a:rPr>
              <a:t>‹#›</a:t>
            </a:fld>
            <a:endParaRPr lang="zh-CN" sz="1000">
              <a:solidFill>
                <a:schemeClr val="lt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D283B"/>
        </a:solidFill>
        <a:effectLst/>
      </p:bgPr>
    </p:bg>
    <p:spTree>
      <p:nvGrpSpPr>
        <p:cNvPr id="1" name="Shape 218"/>
        <p:cNvGrpSpPr/>
        <p:nvPr/>
      </p:nvGrpSpPr>
      <p:grpSpPr>
        <a:xfrm>
          <a:off x="0" y="0"/>
          <a:ext cx="0" cy="0"/>
          <a:chOff x="0" y="0"/>
          <a:chExt cx="0" cy="0"/>
        </a:xfrm>
      </p:grpSpPr>
      <p:sp>
        <p:nvSpPr>
          <p:cNvPr id="219" name="Shape 219"/>
          <p:cNvSpPr txBox="1">
            <a:spLocks noGrp="1"/>
          </p:cNvSpPr>
          <p:nvPr>
            <p:ph type="title"/>
          </p:nvPr>
        </p:nvSpPr>
        <p:spPr>
          <a:xfrm>
            <a:off x="1732700" y="1735600"/>
            <a:ext cx="4944300" cy="645300"/>
          </a:xfrm>
          <a:prstGeom prst="rect">
            <a:avLst/>
          </a:prstGeom>
          <a:noFill/>
          <a:ln>
            <a:noFill/>
          </a:ln>
        </p:spPr>
        <p:txBody>
          <a:bodyPr lIns="91425" tIns="91425" rIns="91425" bIns="91425" anchor="b" anchorCtr="0"/>
          <a:lstStyle>
            <a:lvl1pPr lvl="0" rtl="0">
              <a:spcBef>
                <a:spcPts val="0"/>
              </a:spcBef>
              <a:buClr>
                <a:srgbClr val="19BBD5"/>
              </a:buClr>
              <a:buSzPct val="100000"/>
              <a:buFont typeface="Nixie One"/>
              <a:buNone/>
              <a:defRPr sz="4000">
                <a:solidFill>
                  <a:srgbClr val="19BBD5"/>
                </a:solidFill>
                <a:latin typeface="Nixie One"/>
                <a:ea typeface="Nixie One"/>
                <a:cs typeface="Nixie One"/>
                <a:sym typeface="Nixie One"/>
              </a:defRPr>
            </a:lvl1pPr>
            <a:lvl2pPr lvl="1" rtl="0">
              <a:spcBef>
                <a:spcPts val="0"/>
              </a:spcBef>
              <a:buClr>
                <a:srgbClr val="19BBD5"/>
              </a:buClr>
              <a:buSzPct val="100000"/>
              <a:buFont typeface="Nixie One"/>
              <a:buNone/>
              <a:defRPr sz="4000">
                <a:solidFill>
                  <a:srgbClr val="19BBD5"/>
                </a:solidFill>
                <a:latin typeface="Nixie One"/>
                <a:ea typeface="Nixie One"/>
                <a:cs typeface="Nixie One"/>
                <a:sym typeface="Nixie One"/>
              </a:defRPr>
            </a:lvl2pPr>
            <a:lvl3pPr lvl="2" rtl="0">
              <a:spcBef>
                <a:spcPts val="0"/>
              </a:spcBef>
              <a:buClr>
                <a:srgbClr val="19BBD5"/>
              </a:buClr>
              <a:buSzPct val="100000"/>
              <a:buFont typeface="Nixie One"/>
              <a:buNone/>
              <a:defRPr sz="4000">
                <a:solidFill>
                  <a:srgbClr val="19BBD5"/>
                </a:solidFill>
                <a:latin typeface="Nixie One"/>
                <a:ea typeface="Nixie One"/>
                <a:cs typeface="Nixie One"/>
                <a:sym typeface="Nixie One"/>
              </a:defRPr>
            </a:lvl3pPr>
            <a:lvl4pPr lvl="3" rtl="0">
              <a:spcBef>
                <a:spcPts val="0"/>
              </a:spcBef>
              <a:buClr>
                <a:srgbClr val="19BBD5"/>
              </a:buClr>
              <a:buSzPct val="100000"/>
              <a:buFont typeface="Nixie One"/>
              <a:buNone/>
              <a:defRPr sz="4000">
                <a:solidFill>
                  <a:srgbClr val="19BBD5"/>
                </a:solidFill>
                <a:latin typeface="Nixie One"/>
                <a:ea typeface="Nixie One"/>
                <a:cs typeface="Nixie One"/>
                <a:sym typeface="Nixie One"/>
              </a:defRPr>
            </a:lvl4pPr>
            <a:lvl5pPr lvl="4" rtl="0">
              <a:spcBef>
                <a:spcPts val="0"/>
              </a:spcBef>
              <a:buClr>
                <a:srgbClr val="19BBD5"/>
              </a:buClr>
              <a:buSzPct val="100000"/>
              <a:buFont typeface="Nixie One"/>
              <a:buNone/>
              <a:defRPr sz="4000">
                <a:solidFill>
                  <a:srgbClr val="19BBD5"/>
                </a:solidFill>
                <a:latin typeface="Nixie One"/>
                <a:ea typeface="Nixie One"/>
                <a:cs typeface="Nixie One"/>
                <a:sym typeface="Nixie One"/>
              </a:defRPr>
            </a:lvl5pPr>
            <a:lvl6pPr lvl="5" rtl="0">
              <a:spcBef>
                <a:spcPts val="0"/>
              </a:spcBef>
              <a:buClr>
                <a:srgbClr val="19BBD5"/>
              </a:buClr>
              <a:buSzPct val="100000"/>
              <a:buFont typeface="Nixie One"/>
              <a:buNone/>
              <a:defRPr sz="4000">
                <a:solidFill>
                  <a:srgbClr val="19BBD5"/>
                </a:solidFill>
                <a:latin typeface="Nixie One"/>
                <a:ea typeface="Nixie One"/>
                <a:cs typeface="Nixie One"/>
                <a:sym typeface="Nixie One"/>
              </a:defRPr>
            </a:lvl6pPr>
            <a:lvl7pPr lvl="6" rtl="0">
              <a:spcBef>
                <a:spcPts val="0"/>
              </a:spcBef>
              <a:buClr>
                <a:srgbClr val="19BBD5"/>
              </a:buClr>
              <a:buSzPct val="100000"/>
              <a:buFont typeface="Nixie One"/>
              <a:buNone/>
              <a:defRPr sz="4000">
                <a:solidFill>
                  <a:srgbClr val="19BBD5"/>
                </a:solidFill>
                <a:latin typeface="Nixie One"/>
                <a:ea typeface="Nixie One"/>
                <a:cs typeface="Nixie One"/>
                <a:sym typeface="Nixie One"/>
              </a:defRPr>
            </a:lvl7pPr>
            <a:lvl8pPr lvl="7" rtl="0">
              <a:spcBef>
                <a:spcPts val="0"/>
              </a:spcBef>
              <a:buClr>
                <a:srgbClr val="19BBD5"/>
              </a:buClr>
              <a:buSzPct val="100000"/>
              <a:buFont typeface="Nixie One"/>
              <a:buNone/>
              <a:defRPr sz="4000">
                <a:solidFill>
                  <a:srgbClr val="19BBD5"/>
                </a:solidFill>
                <a:latin typeface="Nixie One"/>
                <a:ea typeface="Nixie One"/>
                <a:cs typeface="Nixie One"/>
                <a:sym typeface="Nixie One"/>
              </a:defRPr>
            </a:lvl8pPr>
            <a:lvl9pPr lvl="8" rtl="0">
              <a:spcBef>
                <a:spcPts val="0"/>
              </a:spcBef>
              <a:buClr>
                <a:srgbClr val="19BBD5"/>
              </a:buClr>
              <a:buSzPct val="100000"/>
              <a:buFont typeface="Nixie One"/>
              <a:buNone/>
              <a:defRPr sz="4000">
                <a:solidFill>
                  <a:srgbClr val="19BBD5"/>
                </a:solidFill>
                <a:latin typeface="Nixie One"/>
                <a:ea typeface="Nixie One"/>
                <a:cs typeface="Nixie One"/>
                <a:sym typeface="Nixie One"/>
              </a:defRPr>
            </a:lvl9pPr>
          </a:lstStyle>
          <a:p>
            <a:endParaRPr/>
          </a:p>
        </p:txBody>
      </p:sp>
      <p:sp>
        <p:nvSpPr>
          <p:cNvPr id="220" name="Shape 220"/>
          <p:cNvSpPr txBox="1">
            <a:spLocks noGrp="1"/>
          </p:cNvSpPr>
          <p:nvPr>
            <p:ph type="body" idx="1"/>
          </p:nvPr>
        </p:nvSpPr>
        <p:spPr>
          <a:xfrm>
            <a:off x="1732700" y="2255124"/>
            <a:ext cx="4944300" cy="1659899"/>
          </a:xfrm>
          <a:prstGeom prst="rect">
            <a:avLst/>
          </a:prstGeom>
          <a:noFill/>
          <a:ln>
            <a:noFill/>
          </a:ln>
        </p:spPr>
        <p:txBody>
          <a:bodyPr lIns="91425" tIns="91425" rIns="91425" bIns="91425" anchor="t" anchorCtr="0"/>
          <a:lstStyle>
            <a:lvl1pPr lvl="0" rtl="0">
              <a:spcBef>
                <a:spcPts val="600"/>
              </a:spcBef>
              <a:buClr>
                <a:srgbClr val="19BBD5"/>
              </a:buClr>
              <a:buFont typeface="Muli"/>
              <a:buChar char="◇"/>
              <a:defRPr>
                <a:solidFill>
                  <a:srgbClr val="C6DAEC"/>
                </a:solidFill>
                <a:latin typeface="Muli"/>
                <a:ea typeface="Muli"/>
                <a:cs typeface="Muli"/>
                <a:sym typeface="Muli"/>
              </a:defRPr>
            </a:lvl1pPr>
            <a:lvl2pPr lvl="1" rtl="0">
              <a:spcBef>
                <a:spcPts val="480"/>
              </a:spcBef>
              <a:buClr>
                <a:srgbClr val="19BBD5"/>
              </a:buClr>
              <a:buFont typeface="Muli"/>
              <a:buChar char="￭"/>
              <a:defRPr>
                <a:solidFill>
                  <a:srgbClr val="C6DAEC"/>
                </a:solidFill>
                <a:latin typeface="Muli"/>
                <a:ea typeface="Muli"/>
                <a:cs typeface="Muli"/>
                <a:sym typeface="Muli"/>
              </a:defRPr>
            </a:lvl2pPr>
            <a:lvl3pPr lvl="2" rtl="0">
              <a:spcBef>
                <a:spcPts val="480"/>
              </a:spcBef>
              <a:buClr>
                <a:srgbClr val="19BBD5"/>
              </a:buClr>
              <a:buFont typeface="Muli"/>
              <a:buChar char="￮"/>
              <a:defRPr>
                <a:solidFill>
                  <a:srgbClr val="C6DAEC"/>
                </a:solidFill>
                <a:latin typeface="Muli"/>
                <a:ea typeface="Muli"/>
                <a:cs typeface="Muli"/>
                <a:sym typeface="Muli"/>
              </a:defRPr>
            </a:lvl3pPr>
            <a:lvl4pPr lvl="3" rtl="0">
              <a:spcBef>
                <a:spcPts val="360"/>
              </a:spcBef>
              <a:buClr>
                <a:srgbClr val="19BBD5"/>
              </a:buClr>
              <a:buFont typeface="Muli"/>
              <a:defRPr>
                <a:solidFill>
                  <a:srgbClr val="C6DAEC"/>
                </a:solidFill>
                <a:latin typeface="Muli"/>
                <a:ea typeface="Muli"/>
                <a:cs typeface="Muli"/>
                <a:sym typeface="Muli"/>
              </a:defRPr>
            </a:lvl4pPr>
            <a:lvl5pPr lvl="4" rtl="0">
              <a:spcBef>
                <a:spcPts val="360"/>
              </a:spcBef>
              <a:buClr>
                <a:srgbClr val="19BBD5"/>
              </a:buClr>
              <a:buFont typeface="Muli"/>
              <a:defRPr>
                <a:solidFill>
                  <a:srgbClr val="C6DAEC"/>
                </a:solidFill>
                <a:latin typeface="Muli"/>
                <a:ea typeface="Muli"/>
                <a:cs typeface="Muli"/>
                <a:sym typeface="Muli"/>
              </a:defRPr>
            </a:lvl5pPr>
            <a:lvl6pPr lvl="5" rtl="0">
              <a:spcBef>
                <a:spcPts val="360"/>
              </a:spcBef>
              <a:buClr>
                <a:srgbClr val="C6DAEC"/>
              </a:buClr>
              <a:buFont typeface="Muli"/>
              <a:defRPr>
                <a:solidFill>
                  <a:srgbClr val="C6DAEC"/>
                </a:solidFill>
                <a:latin typeface="Muli"/>
                <a:ea typeface="Muli"/>
                <a:cs typeface="Muli"/>
                <a:sym typeface="Muli"/>
              </a:defRPr>
            </a:lvl6pPr>
            <a:lvl7pPr lvl="6" rtl="0">
              <a:spcBef>
                <a:spcPts val="360"/>
              </a:spcBef>
              <a:buClr>
                <a:srgbClr val="C6DAEC"/>
              </a:buClr>
              <a:buFont typeface="Muli"/>
              <a:defRPr>
                <a:solidFill>
                  <a:srgbClr val="C6DAEC"/>
                </a:solidFill>
                <a:latin typeface="Muli"/>
                <a:ea typeface="Muli"/>
                <a:cs typeface="Muli"/>
                <a:sym typeface="Muli"/>
              </a:defRPr>
            </a:lvl7pPr>
            <a:lvl8pPr lvl="7" rtl="0">
              <a:spcBef>
                <a:spcPts val="360"/>
              </a:spcBef>
              <a:buClr>
                <a:srgbClr val="C6DAEC"/>
              </a:buClr>
              <a:buFont typeface="Muli"/>
              <a:defRPr>
                <a:solidFill>
                  <a:srgbClr val="C6DAEC"/>
                </a:solidFill>
                <a:latin typeface="Muli"/>
                <a:ea typeface="Muli"/>
                <a:cs typeface="Muli"/>
                <a:sym typeface="Muli"/>
              </a:defRPr>
            </a:lvl8pPr>
            <a:lvl9pPr lvl="8" rtl="0">
              <a:spcBef>
                <a:spcPts val="360"/>
              </a:spcBef>
              <a:buClr>
                <a:srgbClr val="C6DAEC"/>
              </a:buClr>
              <a:buFont typeface="Muli"/>
              <a:defRPr>
                <a:solidFill>
                  <a:srgbClr val="C6DAEC"/>
                </a:solidFill>
                <a:latin typeface="Muli"/>
                <a:ea typeface="Muli"/>
                <a:cs typeface="Muli"/>
                <a:sym typeface="Muli"/>
              </a:defRPr>
            </a:lvl9pPr>
          </a:lstStyle>
          <a:p>
            <a:endParaRPr/>
          </a:p>
        </p:txBody>
      </p:sp>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jpg"/><Relationship Id="rId5" Type="http://schemas.openxmlformats.org/officeDocument/2006/relationships/image" Target="../media/image17.jpg"/><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8.png"/><Relationship Id="rId5" Type="http://schemas.openxmlformats.org/officeDocument/2006/relationships/image" Target="../media/image5.png"/><Relationship Id="rId6" Type="http://schemas.openxmlformats.org/officeDocument/2006/relationships/image" Target="../media/image19.jp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jpg"/><Relationship Id="rId5" Type="http://schemas.openxmlformats.org/officeDocument/2006/relationships/image" Target="../media/image5.png"/><Relationship Id="rId6" Type="http://schemas.openxmlformats.org/officeDocument/2006/relationships/image" Target="../media/image20.jp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7.jpg"/><Relationship Id="rId6" Type="http://schemas.openxmlformats.org/officeDocument/2006/relationships/image" Target="../media/image5.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hyperlink" Target="file:///Users/zack/Desktop/Final%20Final%20Final/html-prototype/index.html" TargetMode="External"/><Relationship Id="rId5" Type="http://schemas.openxmlformats.org/officeDocument/2006/relationships/image" Target="../media/image4.jp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jpg"/><Relationship Id="rId5" Type="http://schemas.openxmlformats.org/officeDocument/2006/relationships/image" Target="../media/image5.png"/><Relationship Id="rId6"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5.png"/><Relationship Id="rId5" Type="http://schemas.openxmlformats.org/officeDocument/2006/relationships/image" Target="../media/image13.jpg"/><Relationship Id="rId6" Type="http://schemas.openxmlformats.org/officeDocument/2006/relationships/image" Target="../media/image14.jp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0"/>
        <p:cNvGrpSpPr/>
        <p:nvPr/>
      </p:nvGrpSpPr>
      <p:grpSpPr>
        <a:xfrm>
          <a:off x="0" y="0"/>
          <a:ext cx="0" cy="0"/>
          <a:chOff x="0" y="0"/>
          <a:chExt cx="0" cy="0"/>
        </a:xfrm>
      </p:grpSpPr>
      <p:sp>
        <p:nvSpPr>
          <p:cNvPr id="1621" name="Shape 1621"/>
          <p:cNvSpPr/>
          <p:nvPr/>
        </p:nvSpPr>
        <p:spPr>
          <a:xfrm>
            <a:off x="5667001" y="3823672"/>
            <a:ext cx="933300" cy="808500"/>
          </a:xfrm>
          <a:prstGeom prst="hexagon">
            <a:avLst>
              <a:gd name="adj" fmla="val 29110"/>
              <a:gd name="vf" fmla="val 115470"/>
            </a:avLst>
          </a:prstGeom>
          <a:solidFill>
            <a:srgbClr val="184769"/>
          </a:solidFill>
          <a:ln w="38100" cap="flat" cmpd="sng">
            <a:solidFill>
              <a:srgbClr val="184769"/>
            </a:solidFill>
            <a:prstDash val="solid"/>
            <a:round/>
            <a:headEnd type="none" w="med" len="med"/>
            <a:tailEnd type="none" w="med" len="med"/>
          </a:ln>
        </p:spPr>
        <p:txBody>
          <a:bodyPr lIns="91425" tIns="91425" rIns="91425" bIns="91425" anchor="ctr" anchorCtr="0">
            <a:noAutofit/>
          </a:bodyPr>
          <a:lstStyle/>
          <a:p>
            <a:pPr lvl="0" algn="just" rtl="0">
              <a:lnSpc>
                <a:spcPct val="115000"/>
              </a:lnSpc>
              <a:spcBef>
                <a:spcPts val="0"/>
              </a:spcBef>
              <a:buNone/>
            </a:pPr>
            <a:endParaRPr sz="2400" b="1">
              <a:solidFill>
                <a:srgbClr val="C6DAEC"/>
              </a:solidFill>
              <a:latin typeface="Muli"/>
              <a:ea typeface="Muli"/>
              <a:cs typeface="Muli"/>
              <a:sym typeface="Muli"/>
            </a:endParaRPr>
          </a:p>
        </p:txBody>
      </p:sp>
      <p:sp>
        <p:nvSpPr>
          <p:cNvPr id="1622" name="Shape 1622"/>
          <p:cNvSpPr txBox="1">
            <a:spLocks noGrp="1"/>
          </p:cNvSpPr>
          <p:nvPr>
            <p:ph type="ctrTitle"/>
          </p:nvPr>
        </p:nvSpPr>
        <p:spPr>
          <a:xfrm>
            <a:off x="381800" y="2057850"/>
            <a:ext cx="8485500" cy="1159800"/>
          </a:xfrm>
          <a:prstGeom prst="rect">
            <a:avLst/>
          </a:prstGeom>
        </p:spPr>
        <p:txBody>
          <a:bodyPr lIns="91425" tIns="91425" rIns="91425" bIns="91425" anchor="ctr" anchorCtr="0">
            <a:noAutofit/>
          </a:bodyPr>
          <a:lstStyle/>
          <a:p>
            <a:pPr marL="0" lvl="0" indent="-69850" rtl="0">
              <a:spcBef>
                <a:spcPts val="0"/>
              </a:spcBef>
              <a:buClr>
                <a:schemeClr val="dk1"/>
              </a:buClr>
              <a:buSzPct val="30555"/>
              <a:buFont typeface="Arial"/>
              <a:buNone/>
            </a:pPr>
            <a:r>
              <a:rPr lang="zh-CN" sz="3600" i="1">
                <a:solidFill>
                  <a:srgbClr val="19BBD5"/>
                </a:solidFill>
              </a:rPr>
              <a:t>Online Pharmacy</a:t>
            </a:r>
            <a:r>
              <a:rPr lang="zh-CN" sz="3600">
                <a:solidFill>
                  <a:srgbClr val="FFFFFF"/>
                </a:solidFill>
              </a:rPr>
              <a:t> </a:t>
            </a:r>
          </a:p>
          <a:p>
            <a:pPr marL="0" lvl="0" indent="-69850" rtl="0">
              <a:spcBef>
                <a:spcPts val="0"/>
              </a:spcBef>
              <a:buClr>
                <a:schemeClr val="dk1"/>
              </a:buClr>
              <a:buSzPct val="30555"/>
              <a:buFont typeface="Arial"/>
              <a:buNone/>
            </a:pPr>
            <a:r>
              <a:rPr lang="zh-CN" sz="3600" b="1">
                <a:solidFill>
                  <a:srgbClr val="FFFFFF"/>
                </a:solidFill>
              </a:rPr>
              <a:t>User Interface Design and Testing</a:t>
            </a:r>
          </a:p>
        </p:txBody>
      </p:sp>
      <p:pic>
        <p:nvPicPr>
          <p:cNvPr id="1623" name="Shape 1623" descr="QVC-logo.png"/>
          <p:cNvPicPr preferRelativeResize="0"/>
          <p:nvPr/>
        </p:nvPicPr>
        <p:blipFill>
          <a:blip r:embed="rId3">
            <a:alphaModFix amt="57000"/>
          </a:blip>
          <a:stretch>
            <a:fillRect/>
          </a:stretch>
        </p:blipFill>
        <p:spPr>
          <a:xfrm>
            <a:off x="5594648" y="3823674"/>
            <a:ext cx="1078012" cy="808501"/>
          </a:xfrm>
          <a:prstGeom prst="rect">
            <a:avLst/>
          </a:prstGeom>
          <a:noFill/>
          <a:ln>
            <a:noFill/>
          </a:ln>
        </p:spPr>
      </p:pic>
      <p:sp>
        <p:nvSpPr>
          <p:cNvPr id="1624" name="Shape 1624"/>
          <p:cNvSpPr txBox="1"/>
          <p:nvPr/>
        </p:nvSpPr>
        <p:spPr>
          <a:xfrm>
            <a:off x="6672650" y="4094150"/>
            <a:ext cx="2692500" cy="1049400"/>
          </a:xfrm>
          <a:prstGeom prst="rect">
            <a:avLst/>
          </a:prstGeom>
          <a:noFill/>
          <a:ln>
            <a:noFill/>
          </a:ln>
        </p:spPr>
        <p:txBody>
          <a:bodyPr lIns="91425" tIns="91425" rIns="91425" bIns="91425" anchor="ctr" anchorCtr="0">
            <a:noAutofit/>
          </a:bodyPr>
          <a:lstStyle/>
          <a:p>
            <a:pPr lvl="0" rtl="0">
              <a:spcBef>
                <a:spcPts val="0"/>
              </a:spcBef>
              <a:buNone/>
            </a:pPr>
            <a:r>
              <a:rPr lang="zh-CN" sz="1200">
                <a:solidFill>
                  <a:schemeClr val="dk1"/>
                </a:solidFill>
                <a:latin typeface="Nixie One"/>
                <a:ea typeface="Nixie One"/>
                <a:cs typeface="Nixie One"/>
                <a:sym typeface="Nixie One"/>
              </a:rPr>
              <a:t>@ Q-TECH</a:t>
            </a:r>
          </a:p>
          <a:p>
            <a:pPr lvl="0" rtl="0">
              <a:spcBef>
                <a:spcPts val="0"/>
              </a:spcBef>
              <a:buNone/>
            </a:pPr>
            <a:endParaRPr sz="1200">
              <a:solidFill>
                <a:schemeClr val="dk1"/>
              </a:solidFill>
              <a:latin typeface="Nixie One"/>
              <a:ea typeface="Nixie One"/>
              <a:cs typeface="Nixie One"/>
              <a:sym typeface="Nixie One"/>
            </a:endParaRPr>
          </a:p>
          <a:p>
            <a:pPr lvl="0" rtl="0">
              <a:spcBef>
                <a:spcPts val="0"/>
              </a:spcBef>
              <a:buNone/>
            </a:pPr>
            <a:r>
              <a:rPr lang="zh-CN" sz="1200">
                <a:solidFill>
                  <a:schemeClr val="dk1"/>
                </a:solidFill>
                <a:latin typeface="Nixie One"/>
                <a:ea typeface="Nixie One"/>
                <a:cs typeface="Nixie One"/>
                <a:sym typeface="Nixie One"/>
              </a:rPr>
              <a:t>NANXI LI,  YUE XING,  </a:t>
            </a:r>
          </a:p>
          <a:p>
            <a:pPr lvl="0" rtl="0">
              <a:spcBef>
                <a:spcPts val="0"/>
              </a:spcBef>
              <a:buNone/>
            </a:pPr>
            <a:r>
              <a:rPr lang="zh-CN" sz="1200">
                <a:solidFill>
                  <a:schemeClr val="dk1"/>
                </a:solidFill>
                <a:latin typeface="Nixie One"/>
                <a:ea typeface="Nixie One"/>
                <a:cs typeface="Nixie One"/>
                <a:sym typeface="Nixie One"/>
              </a:rPr>
              <a:t>JIAWEN ZHU,  NAMITA SIBAL,  JAMES DEVUYST</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3"/>
        <p:cNvGrpSpPr/>
        <p:nvPr/>
      </p:nvGrpSpPr>
      <p:grpSpPr>
        <a:xfrm>
          <a:off x="0" y="0"/>
          <a:ext cx="0" cy="0"/>
          <a:chOff x="0" y="0"/>
          <a:chExt cx="0" cy="0"/>
        </a:xfrm>
      </p:grpSpPr>
      <p:pic>
        <p:nvPicPr>
          <p:cNvPr id="1724" name="Shape 1724"/>
          <p:cNvPicPr preferRelativeResize="0"/>
          <p:nvPr/>
        </p:nvPicPr>
        <p:blipFill>
          <a:blip r:embed="rId3">
            <a:alphaModFix/>
          </a:blip>
          <a:stretch>
            <a:fillRect/>
          </a:stretch>
        </p:blipFill>
        <p:spPr>
          <a:xfrm>
            <a:off x="400650" y="198375"/>
            <a:ext cx="819774" cy="819774"/>
          </a:xfrm>
          <a:prstGeom prst="rect">
            <a:avLst/>
          </a:prstGeom>
          <a:noFill/>
          <a:ln>
            <a:noFill/>
          </a:ln>
        </p:spPr>
      </p:pic>
      <p:pic>
        <p:nvPicPr>
          <p:cNvPr id="1725" name="Shape 1725"/>
          <p:cNvPicPr preferRelativeResize="0"/>
          <p:nvPr/>
        </p:nvPicPr>
        <p:blipFill>
          <a:blip r:embed="rId4">
            <a:alphaModFix/>
          </a:blip>
          <a:stretch>
            <a:fillRect/>
          </a:stretch>
        </p:blipFill>
        <p:spPr>
          <a:xfrm>
            <a:off x="1448899" y="1112015"/>
            <a:ext cx="2732950" cy="2732950"/>
          </a:xfrm>
          <a:prstGeom prst="rect">
            <a:avLst/>
          </a:prstGeom>
          <a:noFill/>
          <a:ln>
            <a:noFill/>
          </a:ln>
        </p:spPr>
      </p:pic>
      <p:pic>
        <p:nvPicPr>
          <p:cNvPr id="1726" name="Shape 1726"/>
          <p:cNvPicPr preferRelativeResize="0"/>
          <p:nvPr/>
        </p:nvPicPr>
        <p:blipFill>
          <a:blip r:embed="rId5">
            <a:alphaModFix/>
          </a:blip>
          <a:stretch>
            <a:fillRect/>
          </a:stretch>
        </p:blipFill>
        <p:spPr>
          <a:xfrm>
            <a:off x="5084293" y="1112015"/>
            <a:ext cx="2732949" cy="2732950"/>
          </a:xfrm>
          <a:prstGeom prst="rect">
            <a:avLst/>
          </a:prstGeom>
          <a:noFill/>
          <a:ln>
            <a:noFill/>
          </a:ln>
        </p:spPr>
      </p:pic>
      <p:sp>
        <p:nvSpPr>
          <p:cNvPr id="2" name="TextBox 1"/>
          <p:cNvSpPr txBox="1"/>
          <p:nvPr/>
        </p:nvSpPr>
        <p:spPr>
          <a:xfrm>
            <a:off x="1537180" y="4060722"/>
            <a:ext cx="2556387" cy="461665"/>
          </a:xfrm>
          <a:prstGeom prst="rect">
            <a:avLst/>
          </a:prstGeom>
          <a:noFill/>
        </p:spPr>
        <p:txBody>
          <a:bodyPr wrap="square" rtlCol="0">
            <a:spAutoFit/>
          </a:bodyPr>
          <a:lstStyle/>
          <a:p>
            <a:r>
              <a:rPr lang="en-US" sz="1200" b="1" dirty="0" smtClean="0">
                <a:solidFill>
                  <a:schemeClr val="bg1">
                    <a:lumMod val="95000"/>
                  </a:schemeClr>
                </a:solidFill>
              </a:rPr>
              <a:t>• Freshman in CMU</a:t>
            </a:r>
          </a:p>
          <a:p>
            <a:r>
              <a:rPr lang="en-US" sz="1200" b="1" dirty="0" smtClean="0">
                <a:solidFill>
                  <a:schemeClr val="bg1">
                    <a:lumMod val="95000"/>
                  </a:schemeClr>
                </a:solidFill>
              </a:rPr>
              <a:t>• Do online shopping often</a:t>
            </a:r>
            <a:endParaRPr lang="en-US" sz="1200" b="1" dirty="0">
              <a:solidFill>
                <a:schemeClr val="bg1">
                  <a:lumMod val="95000"/>
                </a:schemeClr>
              </a:solidFill>
            </a:endParaRPr>
          </a:p>
        </p:txBody>
      </p:sp>
      <p:sp>
        <p:nvSpPr>
          <p:cNvPr id="6" name="TextBox 5"/>
          <p:cNvSpPr txBox="1"/>
          <p:nvPr/>
        </p:nvSpPr>
        <p:spPr>
          <a:xfrm>
            <a:off x="4965290" y="4060722"/>
            <a:ext cx="4109884" cy="646331"/>
          </a:xfrm>
          <a:prstGeom prst="rect">
            <a:avLst/>
          </a:prstGeom>
          <a:noFill/>
        </p:spPr>
        <p:txBody>
          <a:bodyPr wrap="square" rtlCol="0">
            <a:spAutoFit/>
          </a:bodyPr>
          <a:lstStyle/>
          <a:p>
            <a:r>
              <a:rPr lang="en-US" sz="1200" b="1" dirty="0" smtClean="0">
                <a:solidFill>
                  <a:schemeClr val="bg1">
                    <a:lumMod val="95000"/>
                  </a:schemeClr>
                </a:solidFill>
              </a:rPr>
              <a:t>• 50 plus middle aged</a:t>
            </a:r>
          </a:p>
          <a:p>
            <a:r>
              <a:rPr lang="en-US" sz="1200" b="1" dirty="0">
                <a:solidFill>
                  <a:schemeClr val="bg1">
                    <a:lumMod val="95000"/>
                  </a:schemeClr>
                </a:solidFill>
              </a:rPr>
              <a:t> </a:t>
            </a:r>
            <a:r>
              <a:rPr lang="en-US" sz="1200" b="1" dirty="0" smtClean="0">
                <a:solidFill>
                  <a:schemeClr val="bg1">
                    <a:lumMod val="95000"/>
                  </a:schemeClr>
                </a:solidFill>
              </a:rPr>
              <a:t> An administrative staff </a:t>
            </a:r>
            <a:endParaRPr lang="en-US" sz="1200" b="1" dirty="0">
              <a:solidFill>
                <a:schemeClr val="bg1">
                  <a:lumMod val="95000"/>
                </a:schemeClr>
              </a:solidFill>
            </a:endParaRPr>
          </a:p>
          <a:p>
            <a:r>
              <a:rPr lang="en-US" sz="1200" b="1" dirty="0" smtClean="0">
                <a:solidFill>
                  <a:schemeClr val="bg1">
                    <a:lumMod val="95000"/>
                  </a:schemeClr>
                </a:solidFill>
              </a:rPr>
              <a:t>• Seldom do online shopping</a:t>
            </a:r>
            <a:endParaRPr lang="en-US" sz="1200" b="1" dirty="0">
              <a:solidFill>
                <a:schemeClr val="bg1">
                  <a:lumMod val="95000"/>
                </a:schemeClr>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Shape 1731"/>
          <p:cNvSpPr txBox="1">
            <a:spLocks noGrp="1"/>
          </p:cNvSpPr>
          <p:nvPr>
            <p:ph type="title"/>
          </p:nvPr>
        </p:nvSpPr>
        <p:spPr>
          <a:xfrm>
            <a:off x="188649" y="3817"/>
            <a:ext cx="8520600" cy="572700"/>
          </a:xfrm>
          <a:prstGeom prst="rect">
            <a:avLst/>
          </a:prstGeom>
        </p:spPr>
        <p:txBody>
          <a:bodyPr lIns="91425" tIns="91425" rIns="91425" bIns="91425" anchor="t" anchorCtr="0">
            <a:noAutofit/>
          </a:bodyPr>
          <a:lstStyle/>
          <a:p>
            <a:pPr lvl="0" algn="ctr" rtl="0">
              <a:spcBef>
                <a:spcPts val="0"/>
              </a:spcBef>
              <a:buClr>
                <a:srgbClr val="000000"/>
              </a:buClr>
              <a:buSzPct val="68750"/>
              <a:buFont typeface="Arial"/>
              <a:buNone/>
            </a:pPr>
            <a:r>
              <a:rPr lang="zh-CN" sz="2400" b="1" dirty="0"/>
              <a:t>Category </a:t>
            </a:r>
            <a:r>
              <a:rPr lang="zh-CN" sz="2400" b="1" dirty="0" smtClean="0"/>
              <a:t>Page</a:t>
            </a:r>
            <a:r>
              <a:rPr lang="en-US" altLang="zh-CN" sz="2400" b="1" dirty="0"/>
              <a:t/>
            </a:r>
            <a:br>
              <a:rPr lang="en-US" altLang="zh-CN" sz="2400" b="1" dirty="0"/>
            </a:br>
            <a:endParaRPr lang="zh-CN" sz="2400" b="1" dirty="0"/>
          </a:p>
        </p:txBody>
      </p:sp>
      <p:pic>
        <p:nvPicPr>
          <p:cNvPr id="1732" name="Shape 1732"/>
          <p:cNvPicPr preferRelativeResize="0"/>
          <p:nvPr/>
        </p:nvPicPr>
        <p:blipFill>
          <a:blip r:embed="rId3">
            <a:alphaModFix/>
          </a:blip>
          <a:stretch>
            <a:fillRect/>
          </a:stretch>
        </p:blipFill>
        <p:spPr>
          <a:xfrm>
            <a:off x="5622237" y="158786"/>
            <a:ext cx="1577747" cy="262762"/>
          </a:xfrm>
          <a:prstGeom prst="rect">
            <a:avLst/>
          </a:prstGeom>
          <a:noFill/>
          <a:ln>
            <a:noFill/>
          </a:ln>
        </p:spPr>
      </p:pic>
      <p:pic>
        <p:nvPicPr>
          <p:cNvPr id="1733" name="Shape 1733"/>
          <p:cNvPicPr preferRelativeResize="0"/>
          <p:nvPr/>
        </p:nvPicPr>
        <p:blipFill>
          <a:blip r:embed="rId4">
            <a:alphaModFix/>
          </a:blip>
          <a:stretch>
            <a:fillRect/>
          </a:stretch>
        </p:blipFill>
        <p:spPr>
          <a:xfrm>
            <a:off x="188649" y="1513874"/>
            <a:ext cx="3582527" cy="2473424"/>
          </a:xfrm>
          <a:prstGeom prst="rect">
            <a:avLst/>
          </a:prstGeom>
          <a:noFill/>
          <a:ln>
            <a:noFill/>
          </a:ln>
        </p:spPr>
      </p:pic>
      <p:pic>
        <p:nvPicPr>
          <p:cNvPr id="1735" name="Shape 1735"/>
          <p:cNvPicPr preferRelativeResize="0"/>
          <p:nvPr/>
        </p:nvPicPr>
        <p:blipFill>
          <a:blip r:embed="rId5">
            <a:alphaModFix/>
          </a:blip>
          <a:stretch>
            <a:fillRect/>
          </a:stretch>
        </p:blipFill>
        <p:spPr>
          <a:xfrm>
            <a:off x="4070555" y="2522597"/>
            <a:ext cx="836632" cy="455978"/>
          </a:xfrm>
          <a:prstGeom prst="rect">
            <a:avLst/>
          </a:prstGeom>
          <a:noFill/>
          <a:ln>
            <a:noFill/>
          </a:ln>
        </p:spPr>
      </p:pic>
      <p:pic>
        <p:nvPicPr>
          <p:cNvPr id="1736" name="Shape 1736"/>
          <p:cNvPicPr preferRelativeResize="0"/>
          <p:nvPr/>
        </p:nvPicPr>
        <p:blipFill>
          <a:blip r:embed="rId6">
            <a:alphaModFix/>
          </a:blip>
          <a:stretch>
            <a:fillRect/>
          </a:stretch>
        </p:blipFill>
        <p:spPr>
          <a:xfrm>
            <a:off x="5190171" y="1513874"/>
            <a:ext cx="3519078" cy="2473424"/>
          </a:xfrm>
          <a:prstGeom prst="rect">
            <a:avLst/>
          </a:prstGeom>
          <a:noFill/>
          <a:ln>
            <a:noFill/>
          </a:ln>
        </p:spPr>
      </p:pic>
      <p:sp>
        <p:nvSpPr>
          <p:cNvPr id="1740" name="Shape 1740"/>
          <p:cNvSpPr txBox="1"/>
          <p:nvPr/>
        </p:nvSpPr>
        <p:spPr>
          <a:xfrm>
            <a:off x="2275391" y="4191933"/>
            <a:ext cx="1795164" cy="727200"/>
          </a:xfrm>
          <a:prstGeom prst="rect">
            <a:avLst/>
          </a:prstGeom>
          <a:noFill/>
          <a:ln>
            <a:noFill/>
          </a:ln>
        </p:spPr>
        <p:txBody>
          <a:bodyPr lIns="91425" tIns="91425" rIns="91425" bIns="91425" anchor="ctr" anchorCtr="0">
            <a:noAutofit/>
          </a:bodyPr>
          <a:lstStyle/>
          <a:p>
            <a:pPr lvl="0" rtl="0">
              <a:spcBef>
                <a:spcPts val="0"/>
              </a:spcBef>
              <a:buNone/>
            </a:pPr>
            <a:r>
              <a:rPr lang="zh-CN" b="1">
                <a:solidFill>
                  <a:srgbClr val="FF0000"/>
                </a:solidFill>
              </a:rPr>
              <a:t>Have No ratings</a:t>
            </a:r>
          </a:p>
          <a:p>
            <a:pPr lvl="0" rtl="0">
              <a:spcBef>
                <a:spcPts val="0"/>
              </a:spcBef>
              <a:buNone/>
            </a:pPr>
            <a:endParaRPr b="1" dirty="0">
              <a:solidFill>
                <a:srgbClr val="FF0000"/>
              </a:solidFill>
            </a:endParaRPr>
          </a:p>
        </p:txBody>
      </p:sp>
      <p:sp>
        <p:nvSpPr>
          <p:cNvPr id="15" name="Shape 1738"/>
          <p:cNvSpPr/>
          <p:nvPr/>
        </p:nvSpPr>
        <p:spPr>
          <a:xfrm rot="19876971">
            <a:off x="2447050" y="3461851"/>
            <a:ext cx="152634" cy="753597"/>
          </a:xfrm>
          <a:custGeom>
            <a:avLst/>
            <a:gdLst/>
            <a:ahLst/>
            <a:cxnLst/>
            <a:rect l="0" t="0" r="0" b="0"/>
            <a:pathLst>
              <a:path w="120000" h="120000" extrusionOk="0">
                <a:moveTo>
                  <a:pt x="15652" y="0"/>
                </a:moveTo>
                <a:lnTo>
                  <a:pt x="120000" y="55384"/>
                </a:lnTo>
                <a:lnTo>
                  <a:pt x="0" y="78461"/>
                </a:lnTo>
                <a:lnTo>
                  <a:pt x="83478" y="120000"/>
                </a:lnTo>
              </a:path>
            </a:pathLst>
          </a:custGeom>
          <a:noFill/>
          <a:ln w="38100"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35"/>
                                        </p:tgtEl>
                                        <p:attrNameLst>
                                          <p:attrName>style.visibility</p:attrName>
                                        </p:attrNameLst>
                                      </p:cBhvr>
                                      <p:to>
                                        <p:strVal val="visible"/>
                                      </p:to>
                                    </p:set>
                                    <p:animEffect transition="in" filter="fade">
                                      <p:cBhvr>
                                        <p:cTn id="7" dur="1000"/>
                                        <p:tgtEl>
                                          <p:spTgt spid="1735"/>
                                        </p:tgtEl>
                                      </p:cBhvr>
                                    </p:animEffect>
                                    <p:anim calcmode="lin" valueType="num">
                                      <p:cBhvr>
                                        <p:cTn id="8" dur="1000" fill="hold"/>
                                        <p:tgtEl>
                                          <p:spTgt spid="1735"/>
                                        </p:tgtEl>
                                        <p:attrNameLst>
                                          <p:attrName>ppt_x</p:attrName>
                                        </p:attrNameLst>
                                      </p:cBhvr>
                                      <p:tavLst>
                                        <p:tav tm="0">
                                          <p:val>
                                            <p:strVal val="#ppt_x"/>
                                          </p:val>
                                        </p:tav>
                                        <p:tav tm="100000">
                                          <p:val>
                                            <p:strVal val="#ppt_x"/>
                                          </p:val>
                                        </p:tav>
                                      </p:tavLst>
                                    </p:anim>
                                    <p:anim calcmode="lin" valueType="num">
                                      <p:cBhvr>
                                        <p:cTn id="9" dur="1000" fill="hold"/>
                                        <p:tgtEl>
                                          <p:spTgt spid="173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36"/>
                                        </p:tgtEl>
                                        <p:attrNameLst>
                                          <p:attrName>style.visibility</p:attrName>
                                        </p:attrNameLst>
                                      </p:cBhvr>
                                      <p:to>
                                        <p:strVal val="visible"/>
                                      </p:to>
                                    </p:set>
                                    <p:animEffect transition="in" filter="fade">
                                      <p:cBhvr>
                                        <p:cTn id="12" dur="1000"/>
                                        <p:tgtEl>
                                          <p:spTgt spid="1736"/>
                                        </p:tgtEl>
                                      </p:cBhvr>
                                    </p:animEffect>
                                    <p:anim calcmode="lin" valueType="num">
                                      <p:cBhvr>
                                        <p:cTn id="13" dur="1000" fill="hold"/>
                                        <p:tgtEl>
                                          <p:spTgt spid="1736"/>
                                        </p:tgtEl>
                                        <p:attrNameLst>
                                          <p:attrName>ppt_x</p:attrName>
                                        </p:attrNameLst>
                                      </p:cBhvr>
                                      <p:tavLst>
                                        <p:tav tm="0">
                                          <p:val>
                                            <p:strVal val="#ppt_x"/>
                                          </p:val>
                                        </p:tav>
                                        <p:tav tm="100000">
                                          <p:val>
                                            <p:strVal val="#ppt_x"/>
                                          </p:val>
                                        </p:tav>
                                      </p:tavLst>
                                    </p:anim>
                                    <p:anim calcmode="lin" valueType="num">
                                      <p:cBhvr>
                                        <p:cTn id="14" dur="1000" fill="hold"/>
                                        <p:tgtEl>
                                          <p:spTgt spid="17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30"/>
        <p:cNvGrpSpPr/>
        <p:nvPr/>
      </p:nvGrpSpPr>
      <p:grpSpPr>
        <a:xfrm>
          <a:off x="0" y="0"/>
          <a:ext cx="0" cy="0"/>
          <a:chOff x="0" y="0"/>
          <a:chExt cx="0" cy="0"/>
        </a:xfrm>
      </p:grpSpPr>
      <p:sp>
        <p:nvSpPr>
          <p:cNvPr id="1731" name="Shape 1731"/>
          <p:cNvSpPr txBox="1">
            <a:spLocks noGrp="1"/>
          </p:cNvSpPr>
          <p:nvPr>
            <p:ph type="title"/>
          </p:nvPr>
        </p:nvSpPr>
        <p:spPr>
          <a:xfrm>
            <a:off x="188649" y="3817"/>
            <a:ext cx="8520600" cy="572700"/>
          </a:xfrm>
          <a:prstGeom prst="rect">
            <a:avLst/>
          </a:prstGeom>
        </p:spPr>
        <p:txBody>
          <a:bodyPr lIns="91425" tIns="91425" rIns="91425" bIns="91425" anchor="t" anchorCtr="0">
            <a:noAutofit/>
          </a:bodyPr>
          <a:lstStyle/>
          <a:p>
            <a:pPr lvl="0" algn="ctr" rtl="0">
              <a:spcBef>
                <a:spcPts val="0"/>
              </a:spcBef>
              <a:buClr>
                <a:srgbClr val="000000"/>
              </a:buClr>
              <a:buSzPct val="68750"/>
              <a:buFont typeface="Arial"/>
              <a:buNone/>
            </a:pPr>
            <a:r>
              <a:rPr lang="zh-CN" sz="2400" b="1" dirty="0" smtClean="0"/>
              <a:t>Product </a:t>
            </a:r>
            <a:r>
              <a:rPr lang="zh-CN" sz="2400" b="1" dirty="0"/>
              <a:t>Page</a:t>
            </a:r>
          </a:p>
        </p:txBody>
      </p:sp>
      <p:pic>
        <p:nvPicPr>
          <p:cNvPr id="1732" name="Shape 1732"/>
          <p:cNvPicPr preferRelativeResize="0"/>
          <p:nvPr/>
        </p:nvPicPr>
        <p:blipFill>
          <a:blip r:embed="rId3">
            <a:alphaModFix/>
          </a:blip>
          <a:stretch>
            <a:fillRect/>
          </a:stretch>
        </p:blipFill>
        <p:spPr>
          <a:xfrm>
            <a:off x="5584660" y="177905"/>
            <a:ext cx="1577747" cy="262762"/>
          </a:xfrm>
          <a:prstGeom prst="rect">
            <a:avLst/>
          </a:prstGeom>
          <a:noFill/>
          <a:ln>
            <a:noFill/>
          </a:ln>
        </p:spPr>
      </p:pic>
      <p:pic>
        <p:nvPicPr>
          <p:cNvPr id="1734" name="Shape 1734"/>
          <p:cNvPicPr preferRelativeResize="0"/>
          <p:nvPr/>
        </p:nvPicPr>
        <p:blipFill>
          <a:blip r:embed="rId4">
            <a:alphaModFix/>
          </a:blip>
          <a:stretch>
            <a:fillRect/>
          </a:stretch>
        </p:blipFill>
        <p:spPr>
          <a:xfrm>
            <a:off x="445699" y="735766"/>
            <a:ext cx="2492679" cy="1455008"/>
          </a:xfrm>
          <a:prstGeom prst="rect">
            <a:avLst/>
          </a:prstGeom>
          <a:noFill/>
          <a:ln>
            <a:noFill/>
          </a:ln>
        </p:spPr>
      </p:pic>
      <p:pic>
        <p:nvPicPr>
          <p:cNvPr id="1735" name="Shape 1735"/>
          <p:cNvPicPr preferRelativeResize="0"/>
          <p:nvPr/>
        </p:nvPicPr>
        <p:blipFill>
          <a:blip r:embed="rId5">
            <a:alphaModFix/>
          </a:blip>
          <a:stretch>
            <a:fillRect/>
          </a:stretch>
        </p:blipFill>
        <p:spPr>
          <a:xfrm rot="18917322">
            <a:off x="3706549" y="2834466"/>
            <a:ext cx="836632" cy="455978"/>
          </a:xfrm>
          <a:prstGeom prst="rect">
            <a:avLst/>
          </a:prstGeom>
          <a:noFill/>
          <a:ln>
            <a:noFill/>
          </a:ln>
        </p:spPr>
      </p:pic>
      <p:pic>
        <p:nvPicPr>
          <p:cNvPr id="1737" name="Shape 1737"/>
          <p:cNvPicPr preferRelativeResize="0"/>
          <p:nvPr/>
        </p:nvPicPr>
        <p:blipFill>
          <a:blip r:embed="rId6">
            <a:alphaModFix/>
          </a:blip>
          <a:stretch>
            <a:fillRect/>
          </a:stretch>
        </p:blipFill>
        <p:spPr>
          <a:xfrm>
            <a:off x="3809453" y="825276"/>
            <a:ext cx="1938511" cy="1264866"/>
          </a:xfrm>
          <a:prstGeom prst="rect">
            <a:avLst/>
          </a:prstGeom>
          <a:noFill/>
          <a:ln>
            <a:noFill/>
          </a:ln>
        </p:spPr>
      </p:pic>
      <p:sp>
        <p:nvSpPr>
          <p:cNvPr id="1740" name="Shape 1740"/>
          <p:cNvSpPr txBox="1"/>
          <p:nvPr/>
        </p:nvSpPr>
        <p:spPr>
          <a:xfrm>
            <a:off x="2983545" y="3436600"/>
            <a:ext cx="1795164" cy="727200"/>
          </a:xfrm>
          <a:prstGeom prst="rect">
            <a:avLst/>
          </a:prstGeom>
          <a:noFill/>
          <a:ln>
            <a:noFill/>
          </a:ln>
        </p:spPr>
        <p:txBody>
          <a:bodyPr lIns="91425" tIns="91425" rIns="91425" bIns="91425" anchor="ctr" anchorCtr="0">
            <a:noAutofit/>
          </a:bodyPr>
          <a:lstStyle/>
          <a:p>
            <a:pPr lvl="0" rtl="0">
              <a:spcBef>
                <a:spcPts val="0"/>
              </a:spcBef>
              <a:buNone/>
            </a:pPr>
            <a:r>
              <a:rPr lang="zh-CN" b="1" dirty="0">
                <a:solidFill>
                  <a:srgbClr val="FF0000"/>
                </a:solidFill>
              </a:rPr>
              <a:t>Have No ratings</a:t>
            </a:r>
          </a:p>
          <a:p>
            <a:pPr lvl="0" rtl="0">
              <a:spcBef>
                <a:spcPts val="0"/>
              </a:spcBef>
              <a:buNone/>
            </a:pPr>
            <a:endParaRPr b="1" dirty="0">
              <a:solidFill>
                <a:srgbClr val="FF0000"/>
              </a:solidFill>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8014" y="2230734"/>
            <a:ext cx="2258780" cy="2688399"/>
          </a:xfrm>
          <a:prstGeom prst="rect">
            <a:avLst/>
          </a:prstGeom>
        </p:spPr>
      </p:pic>
      <p:sp>
        <p:nvSpPr>
          <p:cNvPr id="17" name="Shape 1738"/>
          <p:cNvSpPr/>
          <p:nvPr/>
        </p:nvSpPr>
        <p:spPr>
          <a:xfrm rot="19201024" flipH="1">
            <a:off x="2797257" y="1532570"/>
            <a:ext cx="341562" cy="2070333"/>
          </a:xfrm>
          <a:custGeom>
            <a:avLst/>
            <a:gdLst/>
            <a:ahLst/>
            <a:cxnLst/>
            <a:rect l="0" t="0" r="0" b="0"/>
            <a:pathLst>
              <a:path w="120000" h="120000" extrusionOk="0">
                <a:moveTo>
                  <a:pt x="15652" y="0"/>
                </a:moveTo>
                <a:lnTo>
                  <a:pt x="120000" y="55384"/>
                </a:lnTo>
                <a:lnTo>
                  <a:pt x="0" y="78461"/>
                </a:lnTo>
                <a:lnTo>
                  <a:pt x="83478" y="120000"/>
                </a:lnTo>
              </a:path>
            </a:pathLst>
          </a:custGeom>
          <a:noFill/>
          <a:ln w="38100"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18" name="Shape 1738"/>
          <p:cNvSpPr/>
          <p:nvPr/>
        </p:nvSpPr>
        <p:spPr>
          <a:xfrm rot="17486922" flipH="1">
            <a:off x="2326853" y="2884244"/>
            <a:ext cx="367544" cy="1764346"/>
          </a:xfrm>
          <a:custGeom>
            <a:avLst/>
            <a:gdLst/>
            <a:ahLst/>
            <a:cxnLst/>
            <a:rect l="0" t="0" r="0" b="0"/>
            <a:pathLst>
              <a:path w="120000" h="120000" extrusionOk="0">
                <a:moveTo>
                  <a:pt x="15652" y="0"/>
                </a:moveTo>
                <a:lnTo>
                  <a:pt x="120000" y="55384"/>
                </a:lnTo>
                <a:lnTo>
                  <a:pt x="0" y="78461"/>
                </a:lnTo>
                <a:lnTo>
                  <a:pt x="83478" y="120000"/>
                </a:lnTo>
              </a:path>
            </a:pathLst>
          </a:custGeom>
          <a:noFill/>
          <a:ln w="38100"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62351" y="825276"/>
            <a:ext cx="3055242" cy="3991105"/>
          </a:xfrm>
          <a:prstGeom prst="rect">
            <a:avLst/>
          </a:prstGeom>
        </p:spPr>
      </p:pic>
    </p:spTree>
    <p:extLst>
      <p:ext uri="{BB962C8B-B14F-4D97-AF65-F5344CB8AC3E}">
        <p14:creationId xmlns:p14="http://schemas.microsoft.com/office/powerpoint/2010/main" val="937219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35"/>
                                        </p:tgtEl>
                                        <p:attrNameLst>
                                          <p:attrName>style.visibility</p:attrName>
                                        </p:attrNameLst>
                                      </p:cBhvr>
                                      <p:to>
                                        <p:strVal val="visible"/>
                                      </p:to>
                                    </p:set>
                                    <p:anim calcmode="lin" valueType="num">
                                      <p:cBhvr additive="base">
                                        <p:cTn id="7" dur="500"/>
                                        <p:tgtEl>
                                          <p:spTgt spid="1735"/>
                                        </p:tgtEl>
                                        <p:attrNameLst>
                                          <p:attrName>ppt_y</p:attrName>
                                        </p:attrNameLst>
                                      </p:cBhvr>
                                      <p:tavLst>
                                        <p:tav tm="0">
                                          <p:val>
                                            <p:strVal val="#ppt_y+#ppt_h*1.125000"/>
                                          </p:val>
                                        </p:tav>
                                        <p:tav tm="100000">
                                          <p:val>
                                            <p:strVal val="#ppt_y"/>
                                          </p:val>
                                        </p:tav>
                                      </p:tavLst>
                                    </p:anim>
                                    <p:animEffect transition="in" filter="wipe(up)">
                                      <p:cBhvr>
                                        <p:cTn id="8" dur="500"/>
                                        <p:tgtEl>
                                          <p:spTgt spid="1735"/>
                                        </p:tgtEl>
                                      </p:cBhvr>
                                    </p:animEffect>
                                  </p:childTnLst>
                                </p:cTn>
                              </p:par>
                              <p:par>
                                <p:cTn id="9" presetID="12" presetClass="entr" presetSubtype="4" fill="hold" nodeType="withEffect">
                                  <p:stCondLst>
                                    <p:cond delay="0"/>
                                  </p:stCondLst>
                                  <p:childTnLst>
                                    <p:set>
                                      <p:cBhvr>
                                        <p:cTn id="10" dur="1" fill="hold">
                                          <p:stCondLst>
                                            <p:cond delay="0"/>
                                          </p:stCondLst>
                                        </p:cTn>
                                        <p:tgtEl>
                                          <p:spTgt spid="1737"/>
                                        </p:tgtEl>
                                        <p:attrNameLst>
                                          <p:attrName>style.visibility</p:attrName>
                                        </p:attrNameLst>
                                      </p:cBhvr>
                                      <p:to>
                                        <p:strVal val="visible"/>
                                      </p:to>
                                    </p:set>
                                    <p:anim calcmode="lin" valueType="num">
                                      <p:cBhvr additive="base">
                                        <p:cTn id="11" dur="500"/>
                                        <p:tgtEl>
                                          <p:spTgt spid="1737"/>
                                        </p:tgtEl>
                                        <p:attrNameLst>
                                          <p:attrName>ppt_y</p:attrName>
                                        </p:attrNameLst>
                                      </p:cBhvr>
                                      <p:tavLst>
                                        <p:tav tm="0">
                                          <p:val>
                                            <p:strVal val="#ppt_y+#ppt_h*1.125000"/>
                                          </p:val>
                                        </p:tav>
                                        <p:tav tm="100000">
                                          <p:val>
                                            <p:strVal val="#ppt_y"/>
                                          </p:val>
                                        </p:tav>
                                      </p:tavLst>
                                    </p:anim>
                                    <p:animEffect transition="in" filter="wipe(up)">
                                      <p:cBhvr>
                                        <p:cTn id="12" dur="500"/>
                                        <p:tgtEl>
                                          <p:spTgt spid="1737"/>
                                        </p:tgtEl>
                                      </p:cBhvr>
                                    </p:animEffect>
                                  </p:childTnLst>
                                </p:cTn>
                              </p:par>
                              <p:par>
                                <p:cTn id="13" presetID="12" presetClass="entr" presetSubtype="4"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p:tgtEl>
                                          <p:spTgt spid="5"/>
                                        </p:tgtEl>
                                        <p:attrNameLst>
                                          <p:attrName>ppt_y</p:attrName>
                                        </p:attrNameLst>
                                      </p:cBhvr>
                                      <p:tavLst>
                                        <p:tav tm="0">
                                          <p:val>
                                            <p:strVal val="#ppt_y+#ppt_h*1.125000"/>
                                          </p:val>
                                        </p:tav>
                                        <p:tav tm="100000">
                                          <p:val>
                                            <p:strVal val="#ppt_y"/>
                                          </p:val>
                                        </p:tav>
                                      </p:tavLst>
                                    </p:anim>
                                    <p:animEffect transition="in" filter="wipe(up)">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Shape 1745"/>
          <p:cNvSpPr txBox="1">
            <a:spLocks noGrp="1"/>
          </p:cNvSpPr>
          <p:nvPr>
            <p:ph type="title"/>
          </p:nvPr>
        </p:nvSpPr>
        <p:spPr>
          <a:xfrm>
            <a:off x="311700" y="125100"/>
            <a:ext cx="8520600" cy="572700"/>
          </a:xfrm>
          <a:prstGeom prst="rect">
            <a:avLst/>
          </a:prstGeom>
        </p:spPr>
        <p:txBody>
          <a:bodyPr lIns="91425" tIns="91425" rIns="91425" bIns="91425" anchor="t" anchorCtr="0">
            <a:noAutofit/>
          </a:bodyPr>
          <a:lstStyle/>
          <a:p>
            <a:pPr lvl="0" algn="ctr" rtl="0">
              <a:spcBef>
                <a:spcPts val="0"/>
              </a:spcBef>
              <a:buClr>
                <a:srgbClr val="000000"/>
              </a:buClr>
              <a:buSzPct val="68750"/>
              <a:buFont typeface="Arial"/>
              <a:buNone/>
            </a:pPr>
            <a:r>
              <a:rPr lang="zh-CN" sz="2400" b="1" dirty="0"/>
              <a:t>Category Page</a:t>
            </a:r>
          </a:p>
        </p:txBody>
      </p:sp>
      <p:sp>
        <p:nvSpPr>
          <p:cNvPr id="1746" name="Shape 1746"/>
          <p:cNvSpPr txBox="1"/>
          <p:nvPr/>
        </p:nvSpPr>
        <p:spPr>
          <a:xfrm>
            <a:off x="2242158" y="4087750"/>
            <a:ext cx="3106200" cy="727200"/>
          </a:xfrm>
          <a:prstGeom prst="rect">
            <a:avLst/>
          </a:prstGeom>
          <a:noFill/>
          <a:ln>
            <a:noFill/>
          </a:ln>
        </p:spPr>
        <p:txBody>
          <a:bodyPr lIns="91425" tIns="91425" rIns="91425" bIns="91425" anchor="ctr" anchorCtr="0">
            <a:noAutofit/>
          </a:bodyPr>
          <a:lstStyle/>
          <a:p>
            <a:pPr lvl="0" rtl="0">
              <a:spcBef>
                <a:spcPts val="0"/>
              </a:spcBef>
              <a:buNone/>
            </a:pPr>
            <a:r>
              <a:rPr lang="en-US" altLang="zh-CN" b="1" dirty="0" smtClean="0">
                <a:solidFill>
                  <a:srgbClr val="FF0000"/>
                </a:solidFill>
              </a:rPr>
              <a:t>It will be better if user can filter medicines by price range.</a:t>
            </a:r>
            <a:endParaRPr lang="zh-CN" b="1" dirty="0">
              <a:solidFill>
                <a:srgbClr val="FF0000"/>
              </a:solidFill>
            </a:endParaRPr>
          </a:p>
          <a:p>
            <a:pPr lvl="0" rtl="0">
              <a:spcBef>
                <a:spcPts val="0"/>
              </a:spcBef>
              <a:buNone/>
            </a:pPr>
            <a:endParaRPr b="1" dirty="0">
              <a:solidFill>
                <a:srgbClr val="FF0000"/>
              </a:solidFill>
            </a:endParaRPr>
          </a:p>
        </p:txBody>
      </p:sp>
      <p:pic>
        <p:nvPicPr>
          <p:cNvPr id="1751" name="Shape 1751"/>
          <p:cNvPicPr preferRelativeResize="0"/>
          <p:nvPr/>
        </p:nvPicPr>
        <p:blipFill>
          <a:blip r:embed="rId3">
            <a:alphaModFix/>
          </a:blip>
          <a:stretch>
            <a:fillRect/>
          </a:stretch>
        </p:blipFill>
        <p:spPr>
          <a:xfrm rot="2330007">
            <a:off x="3671203" y="2836421"/>
            <a:ext cx="1619919" cy="753549"/>
          </a:xfrm>
          <a:prstGeom prst="rect">
            <a:avLst/>
          </a:prstGeom>
          <a:noFill/>
          <a:ln>
            <a:noFill/>
          </a:ln>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125" y="697800"/>
            <a:ext cx="1403034" cy="3652903"/>
          </a:xfrm>
          <a:prstGeom prst="rect">
            <a:avLst/>
          </a:prstGeom>
        </p:spPr>
      </p:pic>
      <p:sp>
        <p:nvSpPr>
          <p:cNvPr id="11" name="Shape 1750"/>
          <p:cNvSpPr/>
          <p:nvPr/>
        </p:nvSpPr>
        <p:spPr>
          <a:xfrm rot="17399650" flipH="1">
            <a:off x="2769303" y="2951992"/>
            <a:ext cx="392772" cy="1396962"/>
          </a:xfrm>
          <a:custGeom>
            <a:avLst/>
            <a:gdLst/>
            <a:ahLst/>
            <a:cxnLst/>
            <a:rect l="0" t="0" r="0" b="0"/>
            <a:pathLst>
              <a:path w="120000" h="120000" extrusionOk="0">
                <a:moveTo>
                  <a:pt x="15652" y="0"/>
                </a:moveTo>
                <a:lnTo>
                  <a:pt x="120000" y="55384"/>
                </a:lnTo>
                <a:lnTo>
                  <a:pt x="0" y="78461"/>
                </a:lnTo>
                <a:lnTo>
                  <a:pt x="83478" y="120000"/>
                </a:lnTo>
              </a:path>
            </a:pathLst>
          </a:custGeom>
          <a:noFill/>
          <a:ln w="38100"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t="35986"/>
          <a:stretch/>
        </p:blipFill>
        <p:spPr>
          <a:xfrm>
            <a:off x="6297998" y="982639"/>
            <a:ext cx="1740474" cy="3723030"/>
          </a:xfrm>
          <a:prstGeom prst="rect">
            <a:avLst/>
          </a:prstGeom>
        </p:spPr>
      </p:pic>
      <p:pic>
        <p:nvPicPr>
          <p:cNvPr id="9" name="Shape 1732"/>
          <p:cNvPicPr preferRelativeResize="0"/>
          <p:nvPr/>
        </p:nvPicPr>
        <p:blipFill>
          <a:blip r:embed="rId6">
            <a:alphaModFix/>
          </a:blip>
          <a:stretch>
            <a:fillRect/>
          </a:stretch>
        </p:blipFill>
        <p:spPr>
          <a:xfrm>
            <a:off x="5709920" y="313755"/>
            <a:ext cx="1577747" cy="262762"/>
          </a:xfrm>
          <a:prstGeom prst="rect">
            <a:avLst/>
          </a:prstGeom>
          <a:noFill/>
          <a:ln>
            <a:noFill/>
          </a:ln>
        </p:spPr>
      </p:pic>
    </p:spTree>
    <p:extLst>
      <p:ext uri="{BB962C8B-B14F-4D97-AF65-F5344CB8AC3E}">
        <p14:creationId xmlns:p14="http://schemas.microsoft.com/office/powerpoint/2010/main" val="468350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51"/>
                                        </p:tgtEl>
                                        <p:attrNameLst>
                                          <p:attrName>style.visibility</p:attrName>
                                        </p:attrNameLst>
                                      </p:cBhvr>
                                      <p:to>
                                        <p:strVal val="visible"/>
                                      </p:to>
                                    </p:set>
                                    <p:anim calcmode="lin" valueType="num">
                                      <p:cBhvr additive="base">
                                        <p:cTn id="7" dur="500"/>
                                        <p:tgtEl>
                                          <p:spTgt spid="1751"/>
                                        </p:tgtEl>
                                        <p:attrNameLst>
                                          <p:attrName>ppt_y</p:attrName>
                                        </p:attrNameLst>
                                      </p:cBhvr>
                                      <p:tavLst>
                                        <p:tav tm="0">
                                          <p:val>
                                            <p:strVal val="#ppt_y+#ppt_h*1.125000"/>
                                          </p:val>
                                        </p:tav>
                                        <p:tav tm="100000">
                                          <p:val>
                                            <p:strVal val="#ppt_y"/>
                                          </p:val>
                                        </p:tav>
                                      </p:tavLst>
                                    </p:anim>
                                    <p:animEffect transition="in" filter="wipe(up)">
                                      <p:cBhvr>
                                        <p:cTn id="8" dur="500"/>
                                        <p:tgtEl>
                                          <p:spTgt spid="1751"/>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Shape 1745"/>
          <p:cNvSpPr txBox="1">
            <a:spLocks noGrp="1"/>
          </p:cNvSpPr>
          <p:nvPr>
            <p:ph type="title"/>
          </p:nvPr>
        </p:nvSpPr>
        <p:spPr>
          <a:xfrm>
            <a:off x="311700" y="125100"/>
            <a:ext cx="8520600" cy="572700"/>
          </a:xfrm>
          <a:prstGeom prst="rect">
            <a:avLst/>
          </a:prstGeom>
        </p:spPr>
        <p:txBody>
          <a:bodyPr lIns="91425" tIns="91425" rIns="91425" bIns="91425" anchor="t" anchorCtr="0">
            <a:noAutofit/>
          </a:bodyPr>
          <a:lstStyle/>
          <a:p>
            <a:pPr lvl="0" algn="ctr" rtl="0">
              <a:spcBef>
                <a:spcPts val="0"/>
              </a:spcBef>
              <a:buClr>
                <a:srgbClr val="000000"/>
              </a:buClr>
              <a:buSzPct val="68750"/>
              <a:buFont typeface="Arial"/>
              <a:buNone/>
            </a:pPr>
            <a:r>
              <a:rPr lang="zh-CN" sz="2400" b="1" dirty="0"/>
              <a:t>Category Page</a:t>
            </a:r>
          </a:p>
        </p:txBody>
      </p:sp>
      <p:sp>
        <p:nvSpPr>
          <p:cNvPr id="1746" name="Shape 1746"/>
          <p:cNvSpPr txBox="1"/>
          <p:nvPr/>
        </p:nvSpPr>
        <p:spPr>
          <a:xfrm>
            <a:off x="839125" y="4073850"/>
            <a:ext cx="3106200" cy="727200"/>
          </a:xfrm>
          <a:prstGeom prst="rect">
            <a:avLst/>
          </a:prstGeom>
          <a:noFill/>
          <a:ln>
            <a:noFill/>
          </a:ln>
        </p:spPr>
        <p:txBody>
          <a:bodyPr lIns="91425" tIns="91425" rIns="91425" bIns="91425" anchor="ctr" anchorCtr="0">
            <a:noAutofit/>
          </a:bodyPr>
          <a:lstStyle/>
          <a:p>
            <a:pPr lvl="0" rtl="0">
              <a:spcBef>
                <a:spcPts val="0"/>
              </a:spcBef>
              <a:buNone/>
            </a:pPr>
            <a:r>
              <a:rPr lang="zh-CN" b="1">
                <a:solidFill>
                  <a:srgbClr val="FF0000"/>
                </a:solidFill>
              </a:rPr>
              <a:t>It is unecessary to show numbers on the left category.</a:t>
            </a:r>
          </a:p>
          <a:p>
            <a:pPr lvl="0" rtl="0">
              <a:spcBef>
                <a:spcPts val="0"/>
              </a:spcBef>
              <a:buNone/>
            </a:pPr>
            <a:endParaRPr b="1">
              <a:solidFill>
                <a:srgbClr val="FF0000"/>
              </a:solidFill>
            </a:endParaRPr>
          </a:p>
        </p:txBody>
      </p:sp>
      <p:pic>
        <p:nvPicPr>
          <p:cNvPr id="1747" name="Shape 1747"/>
          <p:cNvPicPr preferRelativeResize="0"/>
          <p:nvPr/>
        </p:nvPicPr>
        <p:blipFill>
          <a:blip r:embed="rId3">
            <a:alphaModFix/>
          </a:blip>
          <a:stretch>
            <a:fillRect/>
          </a:stretch>
        </p:blipFill>
        <p:spPr>
          <a:xfrm>
            <a:off x="5803726" y="275827"/>
            <a:ext cx="1501685" cy="271245"/>
          </a:xfrm>
          <a:prstGeom prst="rect">
            <a:avLst/>
          </a:prstGeom>
          <a:noFill/>
          <a:ln>
            <a:noFill/>
          </a:ln>
        </p:spPr>
      </p:pic>
      <p:pic>
        <p:nvPicPr>
          <p:cNvPr id="1748" name="Shape 1748"/>
          <p:cNvPicPr preferRelativeResize="0"/>
          <p:nvPr/>
        </p:nvPicPr>
        <p:blipFill>
          <a:blip r:embed="rId4">
            <a:alphaModFix/>
          </a:blip>
          <a:stretch>
            <a:fillRect/>
          </a:stretch>
        </p:blipFill>
        <p:spPr>
          <a:xfrm>
            <a:off x="225200" y="1026875"/>
            <a:ext cx="3630025" cy="2770625"/>
          </a:xfrm>
          <a:prstGeom prst="rect">
            <a:avLst/>
          </a:prstGeom>
          <a:noFill/>
          <a:ln>
            <a:noFill/>
          </a:ln>
        </p:spPr>
      </p:pic>
      <p:pic>
        <p:nvPicPr>
          <p:cNvPr id="1749" name="Shape 1749"/>
          <p:cNvPicPr preferRelativeResize="0"/>
          <p:nvPr/>
        </p:nvPicPr>
        <p:blipFill>
          <a:blip r:embed="rId5">
            <a:alphaModFix/>
          </a:blip>
          <a:stretch>
            <a:fillRect/>
          </a:stretch>
        </p:blipFill>
        <p:spPr>
          <a:xfrm>
            <a:off x="5126599" y="1018258"/>
            <a:ext cx="3705699" cy="2732042"/>
          </a:xfrm>
          <a:prstGeom prst="rect">
            <a:avLst/>
          </a:prstGeom>
          <a:noFill/>
          <a:ln>
            <a:noFill/>
          </a:ln>
        </p:spPr>
      </p:pic>
      <p:sp>
        <p:nvSpPr>
          <p:cNvPr id="1750" name="Shape 1750"/>
          <p:cNvSpPr/>
          <p:nvPr/>
        </p:nvSpPr>
        <p:spPr>
          <a:xfrm rot="-1299743" flipH="1">
            <a:off x="1206912" y="3092529"/>
            <a:ext cx="183671" cy="921141"/>
          </a:xfrm>
          <a:custGeom>
            <a:avLst/>
            <a:gdLst/>
            <a:ahLst/>
            <a:cxnLst/>
            <a:rect l="0" t="0" r="0" b="0"/>
            <a:pathLst>
              <a:path w="120000" h="120000" extrusionOk="0">
                <a:moveTo>
                  <a:pt x="15652" y="0"/>
                </a:moveTo>
                <a:lnTo>
                  <a:pt x="120000" y="55384"/>
                </a:lnTo>
                <a:lnTo>
                  <a:pt x="0" y="78461"/>
                </a:lnTo>
                <a:lnTo>
                  <a:pt x="83478" y="120000"/>
                </a:lnTo>
              </a:path>
            </a:pathLst>
          </a:custGeom>
          <a:noFill/>
          <a:ln w="38100"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pic>
        <p:nvPicPr>
          <p:cNvPr id="1751" name="Shape 1751"/>
          <p:cNvPicPr preferRelativeResize="0"/>
          <p:nvPr/>
        </p:nvPicPr>
        <p:blipFill>
          <a:blip r:embed="rId6">
            <a:alphaModFix/>
          </a:blip>
          <a:stretch>
            <a:fillRect/>
          </a:stretch>
        </p:blipFill>
        <p:spPr>
          <a:xfrm>
            <a:off x="4130537" y="2159375"/>
            <a:ext cx="720749" cy="5056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51"/>
                                        </p:tgtEl>
                                        <p:attrNameLst>
                                          <p:attrName>style.visibility</p:attrName>
                                        </p:attrNameLst>
                                      </p:cBhvr>
                                      <p:to>
                                        <p:strVal val="visible"/>
                                      </p:to>
                                    </p:set>
                                    <p:anim calcmode="lin" valueType="num">
                                      <p:cBhvr additive="base">
                                        <p:cTn id="7" dur="1000"/>
                                        <p:tgtEl>
                                          <p:spTgt spid="1751"/>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749"/>
                                        </p:tgtEl>
                                        <p:attrNameLst>
                                          <p:attrName>style.visibility</p:attrName>
                                        </p:attrNameLst>
                                      </p:cBhvr>
                                      <p:to>
                                        <p:strVal val="visible"/>
                                      </p:to>
                                    </p:set>
                                    <p:animEffect transition="in" filter="fade">
                                      <p:cBhvr>
                                        <p:cTn id="10" dur="1000"/>
                                        <p:tgtEl>
                                          <p:spTgt spid="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6"/>
        <p:cNvGrpSpPr/>
        <p:nvPr/>
      </p:nvGrpSpPr>
      <p:grpSpPr>
        <a:xfrm>
          <a:off x="0" y="0"/>
          <a:ext cx="0" cy="0"/>
          <a:chOff x="0" y="0"/>
          <a:chExt cx="0" cy="0"/>
        </a:xfrm>
      </p:grpSpPr>
      <p:sp>
        <p:nvSpPr>
          <p:cNvPr id="1767" name="Shape 1767"/>
          <p:cNvSpPr txBox="1">
            <a:spLocks noGrp="1"/>
          </p:cNvSpPr>
          <p:nvPr>
            <p:ph type="ctrTitle"/>
          </p:nvPr>
        </p:nvSpPr>
        <p:spPr>
          <a:xfrm>
            <a:off x="2743200" y="1735750"/>
            <a:ext cx="6004800" cy="1159800"/>
          </a:xfrm>
          <a:prstGeom prst="rect">
            <a:avLst/>
          </a:prstGeom>
        </p:spPr>
        <p:txBody>
          <a:bodyPr lIns="91425" tIns="91425" rIns="91425" bIns="91425" anchor="b" anchorCtr="0">
            <a:noAutofit/>
          </a:bodyPr>
          <a:lstStyle/>
          <a:p>
            <a:pPr lvl="0" rtl="0">
              <a:spcBef>
                <a:spcPts val="0"/>
              </a:spcBef>
              <a:buNone/>
            </a:pPr>
            <a:r>
              <a:rPr lang="zh-CN" b="1"/>
              <a:t>Summary</a:t>
            </a:r>
          </a:p>
        </p:txBody>
      </p:sp>
      <p:sp>
        <p:nvSpPr>
          <p:cNvPr id="1768" name="Shape 1768"/>
          <p:cNvSpPr txBox="1">
            <a:spLocks noGrp="1"/>
          </p:cNvSpPr>
          <p:nvPr>
            <p:ph type="subTitle" idx="1"/>
          </p:nvPr>
        </p:nvSpPr>
        <p:spPr>
          <a:xfrm>
            <a:off x="2743200" y="2821004"/>
            <a:ext cx="5696100" cy="784800"/>
          </a:xfrm>
          <a:prstGeom prst="rect">
            <a:avLst/>
          </a:prstGeom>
        </p:spPr>
        <p:txBody>
          <a:bodyPr lIns="91425" tIns="91425" rIns="91425" bIns="91425" anchor="t" anchorCtr="0">
            <a:noAutofit/>
          </a:bodyPr>
          <a:lstStyle/>
          <a:p>
            <a:pPr lvl="0" rtl="0">
              <a:spcBef>
                <a:spcPts val="0"/>
              </a:spcBef>
              <a:buNone/>
            </a:pPr>
            <a:r>
              <a:rPr lang="zh-CN" b="1">
                <a:latin typeface="Arial"/>
                <a:ea typeface="Arial"/>
                <a:cs typeface="Arial"/>
                <a:sym typeface="Arial"/>
              </a:rPr>
              <a:t>What we have learned from this project</a:t>
            </a:r>
          </a:p>
        </p:txBody>
      </p:sp>
      <p:sp>
        <p:nvSpPr>
          <p:cNvPr id="1769" name="Shape 1769"/>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rtl="0">
              <a:spcBef>
                <a:spcPts val="0"/>
              </a:spcBef>
              <a:buNone/>
            </a:pPr>
            <a:r>
              <a:rPr lang="zh-CN" sz="4800" b="1">
                <a:solidFill>
                  <a:srgbClr val="FFFFFF"/>
                </a:solidFill>
                <a:latin typeface="Nixie One"/>
                <a:ea typeface="Nixie One"/>
                <a:cs typeface="Nixie One"/>
                <a:sym typeface="Nixie One"/>
              </a:rPr>
              <a:t>4</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3"/>
        <p:cNvGrpSpPr/>
        <p:nvPr/>
      </p:nvGrpSpPr>
      <p:grpSpPr>
        <a:xfrm>
          <a:off x="0" y="0"/>
          <a:ext cx="0" cy="0"/>
          <a:chOff x="0" y="0"/>
          <a:chExt cx="0" cy="0"/>
        </a:xfrm>
      </p:grpSpPr>
      <p:sp>
        <p:nvSpPr>
          <p:cNvPr id="1774" name="Shape 1774"/>
          <p:cNvSpPr txBox="1"/>
          <p:nvPr/>
        </p:nvSpPr>
        <p:spPr>
          <a:xfrm>
            <a:off x="295899" y="400875"/>
            <a:ext cx="8585053" cy="4323900"/>
          </a:xfrm>
          <a:prstGeom prst="rect">
            <a:avLst/>
          </a:prstGeom>
          <a:noFill/>
          <a:ln>
            <a:noFill/>
          </a:ln>
        </p:spPr>
        <p:txBody>
          <a:bodyPr lIns="91425" tIns="91425" rIns="91425" bIns="91425" anchor="t" anchorCtr="0">
            <a:noAutofit/>
          </a:bodyPr>
          <a:lstStyle/>
          <a:p>
            <a:r>
              <a:rPr lang="en-US" sz="2400" b="1" dirty="0">
                <a:solidFill>
                  <a:schemeClr val="tx1"/>
                </a:solidFill>
              </a:rPr>
              <a:t>F</a:t>
            </a:r>
            <a:r>
              <a:rPr lang="en-US" sz="2400" b="1" dirty="0" smtClean="0">
                <a:solidFill>
                  <a:schemeClr val="tx1"/>
                </a:solidFill>
              </a:rPr>
              <a:t>our </a:t>
            </a:r>
            <a:r>
              <a:rPr lang="en-US" sz="2400" b="1" dirty="0">
                <a:solidFill>
                  <a:schemeClr val="tx1"/>
                </a:solidFill>
              </a:rPr>
              <a:t>main principles</a:t>
            </a:r>
            <a:r>
              <a:rPr lang="en-US" sz="2400" b="1" dirty="0" smtClean="0">
                <a:solidFill>
                  <a:schemeClr val="tx1"/>
                </a:solidFill>
              </a:rPr>
              <a:t>:</a:t>
            </a:r>
          </a:p>
          <a:p>
            <a:endParaRPr lang="en-US" sz="2400" b="1" dirty="0" smtClean="0">
              <a:solidFill>
                <a:schemeClr val="tx1"/>
              </a:solidFill>
            </a:endParaRPr>
          </a:p>
          <a:p>
            <a:r>
              <a:rPr lang="en-US" sz="2400" b="1" dirty="0" smtClean="0">
                <a:solidFill>
                  <a:schemeClr val="tx1"/>
                </a:solidFill>
              </a:rPr>
              <a:t>1. </a:t>
            </a:r>
            <a:r>
              <a:rPr lang="en-US" sz="2400" b="1" dirty="0" err="1" smtClean="0">
                <a:solidFill>
                  <a:schemeClr val="tx1"/>
                </a:solidFill>
              </a:rPr>
              <a:t>Minimise</a:t>
            </a:r>
            <a:r>
              <a:rPr lang="en-US" sz="2400" b="1" dirty="0" smtClean="0">
                <a:solidFill>
                  <a:schemeClr val="tx1"/>
                </a:solidFill>
              </a:rPr>
              <a:t> the </a:t>
            </a:r>
            <a:r>
              <a:rPr lang="en-US" sz="2400" b="1" dirty="0">
                <a:solidFill>
                  <a:schemeClr val="tx1"/>
                </a:solidFill>
              </a:rPr>
              <a:t>steps for </a:t>
            </a:r>
            <a:r>
              <a:rPr lang="en-US" altLang="zh-CN" sz="2400" b="1" dirty="0" smtClean="0">
                <a:solidFill>
                  <a:schemeClr val="tx1"/>
                </a:solidFill>
              </a:rPr>
              <a:t>users to achieve certain </a:t>
            </a:r>
            <a:r>
              <a:rPr lang="en-US" altLang="zh-CN" sz="2400" b="1" dirty="0" smtClean="0">
                <a:solidFill>
                  <a:schemeClr val="tx1"/>
                </a:solidFill>
              </a:rPr>
              <a:t>goals.</a:t>
            </a:r>
            <a:endParaRPr lang="en-US" sz="2400" b="1" dirty="0" smtClean="0">
              <a:solidFill>
                <a:schemeClr val="tx1"/>
              </a:solidFill>
            </a:endParaRPr>
          </a:p>
          <a:p>
            <a:endParaRPr lang="en-US" sz="2400" b="1" dirty="0" smtClean="0">
              <a:solidFill>
                <a:schemeClr val="tx1"/>
              </a:solidFill>
            </a:endParaRPr>
          </a:p>
          <a:p>
            <a:r>
              <a:rPr lang="en-US" sz="2400" b="1" dirty="0" smtClean="0">
                <a:solidFill>
                  <a:schemeClr val="tx1"/>
                </a:solidFill>
              </a:rPr>
              <a:t>2. Provide </a:t>
            </a:r>
            <a:r>
              <a:rPr lang="en-US" sz="2400" b="1" dirty="0">
                <a:solidFill>
                  <a:schemeClr val="tx1"/>
                </a:solidFill>
              </a:rPr>
              <a:t>more information for users to have </a:t>
            </a:r>
            <a:r>
              <a:rPr lang="en-US" sz="2400" b="1" dirty="0" smtClean="0">
                <a:solidFill>
                  <a:schemeClr val="tx1"/>
                </a:solidFill>
              </a:rPr>
              <a:t>confidence </a:t>
            </a:r>
            <a:r>
              <a:rPr lang="en-US" sz="2400" b="1" dirty="0">
                <a:solidFill>
                  <a:schemeClr val="tx1"/>
                </a:solidFill>
              </a:rPr>
              <a:t>in their </a:t>
            </a:r>
            <a:r>
              <a:rPr lang="en-US" sz="2400" b="1" dirty="0" smtClean="0">
                <a:solidFill>
                  <a:schemeClr val="tx1"/>
                </a:solidFill>
              </a:rPr>
              <a:t>decision.</a:t>
            </a:r>
            <a:endParaRPr lang="en-US" sz="2400" b="1" dirty="0" smtClean="0">
              <a:solidFill>
                <a:schemeClr val="tx1"/>
              </a:solidFill>
            </a:endParaRPr>
          </a:p>
          <a:p>
            <a:endParaRPr lang="en-US" sz="2400" b="1" dirty="0">
              <a:solidFill>
                <a:schemeClr val="tx1"/>
              </a:solidFill>
            </a:endParaRPr>
          </a:p>
          <a:p>
            <a:r>
              <a:rPr lang="en-US" sz="2400" b="1" dirty="0" smtClean="0">
                <a:solidFill>
                  <a:schemeClr val="tx1"/>
                </a:solidFill>
              </a:rPr>
              <a:t>3. Provide </a:t>
            </a:r>
            <a:r>
              <a:rPr lang="en-US" sz="2400" b="1" dirty="0">
                <a:solidFill>
                  <a:schemeClr val="tx1"/>
                </a:solidFill>
              </a:rPr>
              <a:t>functions that user </a:t>
            </a:r>
            <a:r>
              <a:rPr lang="en-US" sz="2400" b="1" dirty="0" smtClean="0">
                <a:solidFill>
                  <a:schemeClr val="tx1"/>
                </a:solidFill>
              </a:rPr>
              <a:t>expects.</a:t>
            </a:r>
            <a:endParaRPr lang="en-US" sz="2400" b="1" dirty="0" smtClean="0">
              <a:solidFill>
                <a:schemeClr val="tx1"/>
              </a:solidFill>
            </a:endParaRPr>
          </a:p>
          <a:p>
            <a:endParaRPr lang="en-US" sz="2400" b="1" dirty="0">
              <a:solidFill>
                <a:schemeClr val="tx1"/>
              </a:solidFill>
            </a:endParaRPr>
          </a:p>
          <a:p>
            <a:r>
              <a:rPr lang="en-US" sz="2400" b="1" dirty="0" smtClean="0">
                <a:solidFill>
                  <a:schemeClr val="tx1"/>
                </a:solidFill>
              </a:rPr>
              <a:t>4. Remove </a:t>
            </a:r>
            <a:r>
              <a:rPr lang="en-US" sz="2400" b="1" dirty="0">
                <a:solidFill>
                  <a:schemeClr val="tx1"/>
                </a:solidFill>
              </a:rPr>
              <a:t>irrelevant </a:t>
            </a:r>
            <a:r>
              <a:rPr lang="en-US" sz="2400" b="1" dirty="0" smtClean="0">
                <a:solidFill>
                  <a:schemeClr val="tx1"/>
                </a:solidFill>
              </a:rPr>
              <a:t>information.</a:t>
            </a:r>
            <a:endParaRPr lang="zh-CN" sz="2400" b="1" dirty="0">
              <a:solidFill>
                <a:schemeClr val="tx1"/>
              </a:solidFill>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9"/>
        <p:cNvGrpSpPr/>
        <p:nvPr/>
      </p:nvGrpSpPr>
      <p:grpSpPr>
        <a:xfrm>
          <a:off x="0" y="0"/>
          <a:ext cx="0" cy="0"/>
          <a:chOff x="0" y="0"/>
          <a:chExt cx="0" cy="0"/>
        </a:xfrm>
      </p:grpSpPr>
      <p:sp>
        <p:nvSpPr>
          <p:cNvPr id="1780" name="Shape 1780"/>
          <p:cNvSpPr txBox="1"/>
          <p:nvPr/>
        </p:nvSpPr>
        <p:spPr>
          <a:xfrm>
            <a:off x="972900" y="409800"/>
            <a:ext cx="6805500" cy="4323900"/>
          </a:xfrm>
          <a:prstGeom prst="rect">
            <a:avLst/>
          </a:prstGeom>
          <a:noFill/>
          <a:ln>
            <a:noFill/>
          </a:ln>
        </p:spPr>
        <p:txBody>
          <a:bodyPr lIns="91425" tIns="91425" rIns="91425" bIns="91425" anchor="t" anchorCtr="0">
            <a:noAutofit/>
          </a:bodyPr>
          <a:lstStyle/>
          <a:p>
            <a:pPr lvl="0" algn="ctr" rtl="0">
              <a:spcBef>
                <a:spcPts val="0"/>
              </a:spcBef>
              <a:buNone/>
            </a:pPr>
            <a:r>
              <a:rPr lang="zh-CN" sz="7200" b="1">
                <a:solidFill>
                  <a:schemeClr val="dk1"/>
                </a:solidFill>
              </a:rPr>
              <a:t>Thanks !</a:t>
            </a:r>
          </a:p>
          <a:p>
            <a:pPr lvl="0" algn="ctr" rtl="0">
              <a:spcBef>
                <a:spcPts val="0"/>
              </a:spcBef>
              <a:buNone/>
            </a:pPr>
            <a:endParaRPr sz="4800" b="1">
              <a:solidFill>
                <a:schemeClr val="dk1"/>
              </a:solidFill>
            </a:endParaRPr>
          </a:p>
          <a:p>
            <a:pPr lvl="0" algn="ctr" rtl="0">
              <a:spcBef>
                <a:spcPts val="0"/>
              </a:spcBef>
              <a:buNone/>
            </a:pPr>
            <a:r>
              <a:rPr lang="zh-CN" sz="7200" b="1">
                <a:solidFill>
                  <a:schemeClr val="dk1"/>
                </a:solidFill>
              </a:rPr>
              <a:t>Q&amp;A</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pic>
        <p:nvPicPr>
          <p:cNvPr id="1630" name="Shape 1630"/>
          <p:cNvPicPr preferRelativeResize="0"/>
          <p:nvPr/>
        </p:nvPicPr>
        <p:blipFill>
          <a:blip r:embed="rId3">
            <a:alphaModFix/>
          </a:blip>
          <a:stretch>
            <a:fillRect/>
          </a:stretch>
        </p:blipFill>
        <p:spPr>
          <a:xfrm>
            <a:off x="344675" y="144275"/>
            <a:ext cx="1094575" cy="1094575"/>
          </a:xfrm>
          <a:prstGeom prst="rect">
            <a:avLst/>
          </a:prstGeom>
          <a:noFill/>
          <a:ln>
            <a:noFill/>
          </a:ln>
        </p:spPr>
      </p:pic>
      <p:sp>
        <p:nvSpPr>
          <p:cNvPr id="2" name="TextBox 1"/>
          <p:cNvSpPr txBox="1"/>
          <p:nvPr/>
        </p:nvSpPr>
        <p:spPr>
          <a:xfrm>
            <a:off x="1439250" y="1450721"/>
            <a:ext cx="6339840" cy="2246769"/>
          </a:xfrm>
          <a:prstGeom prst="rect">
            <a:avLst/>
          </a:prstGeom>
          <a:noFill/>
        </p:spPr>
        <p:txBody>
          <a:bodyPr wrap="square" rtlCol="0">
            <a:spAutoFit/>
          </a:bodyPr>
          <a:lstStyle/>
          <a:p>
            <a:pPr marL="342900" indent="-342900">
              <a:buAutoNum type="arabicPeriod"/>
            </a:pPr>
            <a:r>
              <a:rPr lang="en-US" altLang="zh-CN" sz="2000" b="1" dirty="0" smtClean="0">
                <a:solidFill>
                  <a:srgbClr val="19BBD5"/>
                </a:solidFill>
              </a:rPr>
              <a:t>The final Prototype of UPMC Pharmacy Website</a:t>
            </a:r>
          </a:p>
          <a:p>
            <a:pPr marL="342900" indent="-342900">
              <a:buAutoNum type="arabicPeriod"/>
            </a:pPr>
            <a:endParaRPr lang="en-US" sz="2000" dirty="0" smtClean="0"/>
          </a:p>
          <a:p>
            <a:pPr marL="342900" indent="-342900">
              <a:buAutoNum type="arabicPeriod"/>
            </a:pPr>
            <a:r>
              <a:rPr lang="en-US" sz="2000" b="1" dirty="0" smtClean="0">
                <a:solidFill>
                  <a:srgbClr val="19BBD5"/>
                </a:solidFill>
              </a:rPr>
              <a:t>Changes according to Expert Feedback</a:t>
            </a:r>
          </a:p>
          <a:p>
            <a:pPr marL="342900" indent="-342900">
              <a:buAutoNum type="arabicPeriod"/>
            </a:pPr>
            <a:endParaRPr lang="en-US" sz="2000" b="1" dirty="0">
              <a:solidFill>
                <a:srgbClr val="19BBD5"/>
              </a:solidFill>
            </a:endParaRPr>
          </a:p>
          <a:p>
            <a:pPr marL="342900" indent="-342900">
              <a:buAutoNum type="arabicPeriod"/>
            </a:pPr>
            <a:r>
              <a:rPr lang="en-US" sz="2000" b="1" dirty="0" smtClean="0">
                <a:solidFill>
                  <a:srgbClr val="19BBD5"/>
                </a:solidFill>
              </a:rPr>
              <a:t>Changes according to User Feedback</a:t>
            </a:r>
          </a:p>
          <a:p>
            <a:pPr marL="342900" indent="-342900">
              <a:buAutoNum type="arabicPeriod"/>
            </a:pPr>
            <a:endParaRPr lang="en-US" sz="2000" b="1" dirty="0">
              <a:solidFill>
                <a:srgbClr val="19BBD5"/>
              </a:solidFill>
            </a:endParaRPr>
          </a:p>
          <a:p>
            <a:pPr marL="342900" indent="-342900">
              <a:buAutoNum type="arabicPeriod"/>
            </a:pPr>
            <a:r>
              <a:rPr lang="en-US" sz="2000" b="1" dirty="0" smtClean="0">
                <a:solidFill>
                  <a:srgbClr val="19BBD5"/>
                </a:solidFill>
              </a:rPr>
              <a:t>Summary</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4"/>
        <p:cNvGrpSpPr/>
        <p:nvPr/>
      </p:nvGrpSpPr>
      <p:grpSpPr>
        <a:xfrm>
          <a:off x="0" y="0"/>
          <a:ext cx="0" cy="0"/>
          <a:chOff x="0" y="0"/>
          <a:chExt cx="0" cy="0"/>
        </a:xfrm>
      </p:grpSpPr>
      <p:sp>
        <p:nvSpPr>
          <p:cNvPr id="1635" name="Shape 1635"/>
          <p:cNvSpPr txBox="1">
            <a:spLocks noGrp="1"/>
          </p:cNvSpPr>
          <p:nvPr>
            <p:ph type="ctrTitle"/>
          </p:nvPr>
        </p:nvSpPr>
        <p:spPr>
          <a:xfrm>
            <a:off x="2743200" y="1735750"/>
            <a:ext cx="5638800" cy="1159800"/>
          </a:xfrm>
          <a:prstGeom prst="rect">
            <a:avLst/>
          </a:prstGeom>
        </p:spPr>
        <p:txBody>
          <a:bodyPr lIns="91425" tIns="91425" rIns="91425" bIns="91425" anchor="b" anchorCtr="0">
            <a:noAutofit/>
          </a:bodyPr>
          <a:lstStyle/>
          <a:p>
            <a:pPr lvl="0" rtl="0">
              <a:spcBef>
                <a:spcPts val="0"/>
              </a:spcBef>
              <a:buNone/>
            </a:pPr>
            <a:r>
              <a:rPr lang="zh-CN" b="1"/>
              <a:t>Prototype Show time</a:t>
            </a:r>
          </a:p>
        </p:txBody>
      </p:sp>
      <p:sp>
        <p:nvSpPr>
          <p:cNvPr id="1636" name="Shape 1636"/>
          <p:cNvSpPr txBox="1">
            <a:spLocks noGrp="1"/>
          </p:cNvSpPr>
          <p:nvPr>
            <p:ph type="subTitle" idx="1"/>
          </p:nvPr>
        </p:nvSpPr>
        <p:spPr>
          <a:xfrm>
            <a:off x="2743200" y="2821004"/>
            <a:ext cx="5696100" cy="784800"/>
          </a:xfrm>
          <a:prstGeom prst="rect">
            <a:avLst/>
          </a:prstGeom>
        </p:spPr>
        <p:txBody>
          <a:bodyPr lIns="91425" tIns="91425" rIns="91425" bIns="91425" anchor="t" anchorCtr="0">
            <a:noAutofit/>
          </a:bodyPr>
          <a:lstStyle/>
          <a:p>
            <a:pPr lvl="0">
              <a:spcBef>
                <a:spcPts val="0"/>
              </a:spcBef>
              <a:buNone/>
            </a:pPr>
            <a:r>
              <a:rPr lang="zh-CN" b="1"/>
              <a:t>This is the Final Design of the website.</a:t>
            </a:r>
          </a:p>
          <a:p>
            <a:pPr lvl="0" rtl="0">
              <a:spcBef>
                <a:spcPts val="0"/>
              </a:spcBef>
              <a:buNone/>
            </a:pPr>
            <a:r>
              <a:rPr lang="zh-CN" b="1"/>
              <a:t>Show some Special Features of our website.</a:t>
            </a:r>
          </a:p>
        </p:txBody>
      </p:sp>
      <p:sp>
        <p:nvSpPr>
          <p:cNvPr id="1637" name="Shape 1637"/>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rtl="0">
              <a:spcBef>
                <a:spcPts val="0"/>
              </a:spcBef>
              <a:buNone/>
            </a:pPr>
            <a:r>
              <a:rPr lang="zh-CN" sz="4800" b="1">
                <a:solidFill>
                  <a:srgbClr val="FFFFFF"/>
                </a:solidFill>
                <a:latin typeface="Nixie One"/>
                <a:ea typeface="Nixie One"/>
                <a:cs typeface="Nixie One"/>
                <a:sym typeface="Nixie One"/>
              </a:rPr>
              <a:t>1</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1"/>
        <p:cNvGrpSpPr/>
        <p:nvPr/>
      </p:nvGrpSpPr>
      <p:grpSpPr>
        <a:xfrm>
          <a:off x="0" y="0"/>
          <a:ext cx="0" cy="0"/>
          <a:chOff x="0" y="0"/>
          <a:chExt cx="0" cy="0"/>
        </a:xfrm>
      </p:grpSpPr>
      <p:pic>
        <p:nvPicPr>
          <p:cNvPr id="1642" name="Shape 1642"/>
          <p:cNvPicPr preferRelativeResize="0"/>
          <p:nvPr/>
        </p:nvPicPr>
        <p:blipFill>
          <a:blip r:embed="rId3">
            <a:alphaModFix/>
          </a:blip>
          <a:stretch>
            <a:fillRect/>
          </a:stretch>
        </p:blipFill>
        <p:spPr>
          <a:xfrm rot="-2202857">
            <a:off x="1123237" y="1099400"/>
            <a:ext cx="2124074" cy="2152649"/>
          </a:xfrm>
          <a:prstGeom prst="rect">
            <a:avLst/>
          </a:prstGeom>
          <a:noFill/>
          <a:ln>
            <a:noFill/>
          </a:ln>
        </p:spPr>
      </p:pic>
      <p:pic>
        <p:nvPicPr>
          <p:cNvPr id="1643" name="Shape 1643">
            <a:hlinkClick r:id="rId4"/>
          </p:cNvPr>
          <p:cNvPicPr preferRelativeResize="0"/>
          <p:nvPr/>
        </p:nvPicPr>
        <p:blipFill>
          <a:blip r:embed="rId5">
            <a:alphaModFix/>
          </a:blip>
          <a:stretch>
            <a:fillRect/>
          </a:stretch>
        </p:blipFill>
        <p:spPr>
          <a:xfrm>
            <a:off x="3983250" y="737750"/>
            <a:ext cx="4267200" cy="3200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43"/>
                                        </p:tgtEl>
                                        <p:attrNameLst>
                                          <p:attrName>style.visibility</p:attrName>
                                        </p:attrNameLst>
                                      </p:cBhvr>
                                      <p:to>
                                        <p:strVal val="visible"/>
                                      </p:to>
                                    </p:set>
                                    <p:anim calcmode="lin" valueType="num">
                                      <p:cBhvr additive="base">
                                        <p:cTn id="7" dur="1000"/>
                                        <p:tgtEl>
                                          <p:spTgt spid="16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7"/>
        <p:cNvGrpSpPr/>
        <p:nvPr/>
      </p:nvGrpSpPr>
      <p:grpSpPr>
        <a:xfrm>
          <a:off x="0" y="0"/>
          <a:ext cx="0" cy="0"/>
          <a:chOff x="0" y="0"/>
          <a:chExt cx="0" cy="0"/>
        </a:xfrm>
      </p:grpSpPr>
      <p:sp>
        <p:nvSpPr>
          <p:cNvPr id="1648" name="Shape 1648"/>
          <p:cNvSpPr txBox="1">
            <a:spLocks noGrp="1"/>
          </p:cNvSpPr>
          <p:nvPr>
            <p:ph type="ctrTitle"/>
          </p:nvPr>
        </p:nvSpPr>
        <p:spPr>
          <a:xfrm>
            <a:off x="2743200" y="1735750"/>
            <a:ext cx="5638800" cy="1159800"/>
          </a:xfrm>
          <a:prstGeom prst="rect">
            <a:avLst/>
          </a:prstGeom>
        </p:spPr>
        <p:txBody>
          <a:bodyPr lIns="91425" tIns="91425" rIns="91425" bIns="91425" anchor="b" anchorCtr="0">
            <a:noAutofit/>
          </a:bodyPr>
          <a:lstStyle/>
          <a:p>
            <a:pPr lvl="0" rtl="0">
              <a:spcBef>
                <a:spcPts val="0"/>
              </a:spcBef>
              <a:buNone/>
            </a:pPr>
            <a:r>
              <a:rPr lang="zh-CN" b="1"/>
              <a:t>Expert Feedback</a:t>
            </a:r>
          </a:p>
        </p:txBody>
      </p:sp>
      <p:sp>
        <p:nvSpPr>
          <p:cNvPr id="1649" name="Shape 1649"/>
          <p:cNvSpPr txBox="1">
            <a:spLocks noGrp="1"/>
          </p:cNvSpPr>
          <p:nvPr>
            <p:ph type="subTitle" idx="1"/>
          </p:nvPr>
        </p:nvSpPr>
        <p:spPr>
          <a:xfrm>
            <a:off x="2743200" y="2821004"/>
            <a:ext cx="5696100" cy="784800"/>
          </a:xfrm>
          <a:prstGeom prst="rect">
            <a:avLst/>
          </a:prstGeom>
        </p:spPr>
        <p:txBody>
          <a:bodyPr lIns="91425" tIns="91425" rIns="91425" bIns="91425" anchor="t" anchorCtr="0">
            <a:noAutofit/>
          </a:bodyPr>
          <a:lstStyle/>
          <a:p>
            <a:pPr lvl="0" rtl="0">
              <a:spcBef>
                <a:spcPts val="0"/>
              </a:spcBef>
              <a:buNone/>
            </a:pPr>
            <a:r>
              <a:rPr lang="zh-CN" b="1">
                <a:latin typeface="Arial"/>
                <a:ea typeface="Arial"/>
                <a:cs typeface="Arial"/>
                <a:sym typeface="Arial"/>
              </a:rPr>
              <a:t>changes made according to the heuristic analysis</a:t>
            </a:r>
          </a:p>
        </p:txBody>
      </p:sp>
      <p:sp>
        <p:nvSpPr>
          <p:cNvPr id="1650" name="Shape 1650"/>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rtl="0">
              <a:spcBef>
                <a:spcPts val="0"/>
              </a:spcBef>
              <a:buNone/>
            </a:pPr>
            <a:r>
              <a:rPr lang="zh-CN" sz="4800" b="1">
                <a:solidFill>
                  <a:srgbClr val="FFFFFF"/>
                </a:solidFill>
                <a:latin typeface="Nixie One"/>
                <a:ea typeface="Nixie One"/>
                <a:cs typeface="Nixie One"/>
                <a:sym typeface="Nixie One"/>
              </a:rPr>
              <a:t>2</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4"/>
        <p:cNvGrpSpPr/>
        <p:nvPr/>
      </p:nvGrpSpPr>
      <p:grpSpPr>
        <a:xfrm>
          <a:off x="0" y="0"/>
          <a:ext cx="0" cy="0"/>
          <a:chOff x="0" y="0"/>
          <a:chExt cx="0" cy="0"/>
        </a:xfrm>
      </p:grpSpPr>
      <p:sp>
        <p:nvSpPr>
          <p:cNvPr id="1655" name="Shape 1655"/>
          <p:cNvSpPr txBox="1">
            <a:spLocks noGrp="1"/>
          </p:cNvSpPr>
          <p:nvPr>
            <p:ph type="title"/>
          </p:nvPr>
        </p:nvSpPr>
        <p:spPr>
          <a:xfrm>
            <a:off x="311700" y="119061"/>
            <a:ext cx="8520600" cy="572700"/>
          </a:xfrm>
          <a:prstGeom prst="rect">
            <a:avLst/>
          </a:prstGeom>
        </p:spPr>
        <p:txBody>
          <a:bodyPr lIns="91425" tIns="91425" rIns="91425" bIns="91425" anchor="t" anchorCtr="0">
            <a:noAutofit/>
          </a:bodyPr>
          <a:lstStyle/>
          <a:p>
            <a:pPr lvl="0" algn="ctr">
              <a:spcBef>
                <a:spcPts val="0"/>
              </a:spcBef>
              <a:buClr>
                <a:schemeClr val="dk1"/>
              </a:buClr>
              <a:buSzPct val="68750"/>
              <a:buFont typeface="Arial"/>
              <a:buNone/>
            </a:pPr>
            <a:r>
              <a:rPr lang="zh-CN" sz="2400" b="1" dirty="0"/>
              <a:t>Home Page</a:t>
            </a:r>
          </a:p>
        </p:txBody>
      </p:sp>
      <p:pic>
        <p:nvPicPr>
          <p:cNvPr id="1656" name="Shape 1656"/>
          <p:cNvPicPr preferRelativeResize="0"/>
          <p:nvPr/>
        </p:nvPicPr>
        <p:blipFill>
          <a:blip r:embed="rId3">
            <a:alphaModFix/>
          </a:blip>
          <a:stretch>
            <a:fillRect/>
          </a:stretch>
        </p:blipFill>
        <p:spPr>
          <a:xfrm>
            <a:off x="3837974" y="2047209"/>
            <a:ext cx="1071226" cy="674874"/>
          </a:xfrm>
          <a:prstGeom prst="rect">
            <a:avLst/>
          </a:prstGeom>
          <a:noFill/>
          <a:ln>
            <a:noFill/>
          </a:ln>
        </p:spPr>
      </p:pic>
      <p:pic>
        <p:nvPicPr>
          <p:cNvPr id="1657" name="Shape 1657"/>
          <p:cNvPicPr preferRelativeResize="0"/>
          <p:nvPr/>
        </p:nvPicPr>
        <p:blipFill>
          <a:blip r:embed="rId4">
            <a:alphaModFix/>
          </a:blip>
          <a:stretch>
            <a:fillRect/>
          </a:stretch>
        </p:blipFill>
        <p:spPr>
          <a:xfrm>
            <a:off x="423800" y="1280562"/>
            <a:ext cx="3189408" cy="1061599"/>
          </a:xfrm>
          <a:prstGeom prst="rect">
            <a:avLst/>
          </a:prstGeom>
          <a:noFill/>
          <a:ln>
            <a:noFill/>
          </a:ln>
        </p:spPr>
      </p:pic>
      <p:pic>
        <p:nvPicPr>
          <p:cNvPr id="1658" name="Shape 1658"/>
          <p:cNvPicPr preferRelativeResize="0"/>
          <p:nvPr/>
        </p:nvPicPr>
        <p:blipFill>
          <a:blip r:embed="rId5">
            <a:alphaModFix/>
          </a:blip>
          <a:stretch>
            <a:fillRect/>
          </a:stretch>
        </p:blipFill>
        <p:spPr>
          <a:xfrm>
            <a:off x="423800" y="2618862"/>
            <a:ext cx="3329199" cy="1213025"/>
          </a:xfrm>
          <a:prstGeom prst="rect">
            <a:avLst/>
          </a:prstGeom>
          <a:noFill/>
          <a:ln>
            <a:noFill/>
          </a:ln>
        </p:spPr>
      </p:pic>
      <p:sp>
        <p:nvSpPr>
          <p:cNvPr id="1659" name="Shape 1659"/>
          <p:cNvSpPr/>
          <p:nvPr/>
        </p:nvSpPr>
        <p:spPr>
          <a:xfrm rot="-8395064" flipH="1">
            <a:off x="1683858" y="2995080"/>
            <a:ext cx="222709" cy="971229"/>
          </a:xfrm>
          <a:custGeom>
            <a:avLst/>
            <a:gdLst/>
            <a:ahLst/>
            <a:cxnLst/>
            <a:rect l="0" t="0" r="0" b="0"/>
            <a:pathLst>
              <a:path w="120000" h="120000" extrusionOk="0">
                <a:moveTo>
                  <a:pt x="15652" y="0"/>
                </a:moveTo>
                <a:lnTo>
                  <a:pt x="120000" y="55384"/>
                </a:lnTo>
                <a:lnTo>
                  <a:pt x="0" y="78461"/>
                </a:lnTo>
                <a:lnTo>
                  <a:pt x="83478" y="120000"/>
                </a:lnTo>
              </a:path>
            </a:pathLst>
          </a:custGeom>
          <a:noFill/>
          <a:ln w="38100"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sp>
        <p:nvSpPr>
          <p:cNvPr id="1660" name="Shape 1660"/>
          <p:cNvSpPr txBox="1"/>
          <p:nvPr/>
        </p:nvSpPr>
        <p:spPr>
          <a:xfrm>
            <a:off x="311700" y="3966225"/>
            <a:ext cx="3189300" cy="626700"/>
          </a:xfrm>
          <a:prstGeom prst="rect">
            <a:avLst/>
          </a:prstGeom>
          <a:noFill/>
          <a:ln>
            <a:noFill/>
          </a:ln>
        </p:spPr>
        <p:txBody>
          <a:bodyPr lIns="91425" tIns="91425" rIns="91425" bIns="91425" anchor="ctr" anchorCtr="0">
            <a:noAutofit/>
          </a:bodyPr>
          <a:lstStyle/>
          <a:p>
            <a:pPr lvl="0" rtl="0">
              <a:spcBef>
                <a:spcPts val="0"/>
              </a:spcBef>
              <a:buNone/>
            </a:pPr>
            <a:r>
              <a:rPr lang="zh-CN" sz="1800" b="1">
                <a:solidFill>
                  <a:srgbClr val="FF0000"/>
                </a:solidFill>
              </a:rPr>
              <a:t>The Search bar only appears after user clicks the small “search” icon.</a:t>
            </a:r>
          </a:p>
        </p:txBody>
      </p:sp>
      <p:sp>
        <p:nvSpPr>
          <p:cNvPr id="1661" name="Shape 1661"/>
          <p:cNvSpPr txBox="1"/>
          <p:nvPr/>
        </p:nvSpPr>
        <p:spPr>
          <a:xfrm>
            <a:off x="423800" y="876525"/>
            <a:ext cx="924600" cy="269700"/>
          </a:xfrm>
          <a:prstGeom prst="rect">
            <a:avLst/>
          </a:prstGeom>
          <a:noFill/>
          <a:ln>
            <a:noFill/>
          </a:ln>
        </p:spPr>
        <p:txBody>
          <a:bodyPr lIns="91425" tIns="91425" rIns="91425" bIns="91425" anchor="t" anchorCtr="0">
            <a:noAutofit/>
          </a:bodyPr>
          <a:lstStyle/>
          <a:p>
            <a:pPr lvl="0">
              <a:spcBef>
                <a:spcPts val="0"/>
              </a:spcBef>
              <a:buNone/>
            </a:pPr>
            <a:r>
              <a:rPr lang="zh-CN" b="1">
                <a:solidFill>
                  <a:srgbClr val="FF0000"/>
                </a:solidFill>
              </a:rPr>
              <a:t>Step1:</a:t>
            </a:r>
          </a:p>
        </p:txBody>
      </p:sp>
      <p:sp>
        <p:nvSpPr>
          <p:cNvPr id="1662" name="Shape 1662"/>
          <p:cNvSpPr txBox="1"/>
          <p:nvPr/>
        </p:nvSpPr>
        <p:spPr>
          <a:xfrm>
            <a:off x="508775" y="2242550"/>
            <a:ext cx="924600" cy="269700"/>
          </a:xfrm>
          <a:prstGeom prst="rect">
            <a:avLst/>
          </a:prstGeom>
          <a:noFill/>
          <a:ln>
            <a:noFill/>
          </a:ln>
        </p:spPr>
        <p:txBody>
          <a:bodyPr lIns="91425" tIns="91425" rIns="91425" bIns="91425" anchor="t" anchorCtr="0">
            <a:noAutofit/>
          </a:bodyPr>
          <a:lstStyle/>
          <a:p>
            <a:pPr lvl="0" rtl="0">
              <a:spcBef>
                <a:spcPts val="0"/>
              </a:spcBef>
              <a:buNone/>
            </a:pPr>
            <a:r>
              <a:rPr lang="zh-CN" b="1">
                <a:solidFill>
                  <a:srgbClr val="FF0000"/>
                </a:solidFill>
              </a:rPr>
              <a:t>Step2:</a:t>
            </a:r>
          </a:p>
        </p:txBody>
      </p:sp>
      <p:sp>
        <p:nvSpPr>
          <p:cNvPr id="1664" name="Shape 1664"/>
          <p:cNvSpPr/>
          <p:nvPr/>
        </p:nvSpPr>
        <p:spPr>
          <a:xfrm>
            <a:off x="4734250" y="3860800"/>
            <a:ext cx="2653500" cy="486900"/>
          </a:xfrm>
          <a:prstGeom prst="wedgeRectCallout">
            <a:avLst>
              <a:gd name="adj1" fmla="val -16547"/>
              <a:gd name="adj2" fmla="val -261717"/>
            </a:avLst>
          </a:prstGeom>
          <a:solidFill>
            <a:schemeClr val="lt2"/>
          </a:solid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zh-CN" b="1">
                <a:solidFill>
                  <a:srgbClr val="0000FF"/>
                </a:solidFill>
              </a:rPr>
              <a:t>Show the search bar directly</a:t>
            </a:r>
          </a:p>
        </p:txBody>
      </p:sp>
      <p:pic>
        <p:nvPicPr>
          <p:cNvPr id="1665" name="Shape 1665"/>
          <p:cNvPicPr preferRelativeResize="0"/>
          <p:nvPr/>
        </p:nvPicPr>
        <p:blipFill>
          <a:blip r:embed="rId6">
            <a:alphaModFix/>
          </a:blip>
          <a:stretch>
            <a:fillRect/>
          </a:stretch>
        </p:blipFill>
        <p:spPr>
          <a:xfrm>
            <a:off x="5501807" y="280786"/>
            <a:ext cx="1494409" cy="249249"/>
          </a:xfrm>
          <a:prstGeom prst="rect">
            <a:avLst/>
          </a:prstGeom>
          <a:noFill/>
          <a:ln>
            <a:noFill/>
          </a:ln>
        </p:spPr>
      </p:pic>
      <p:pic>
        <p:nvPicPr>
          <p:cNvPr id="2" name="Picture 1"/>
          <p:cNvPicPr>
            <a:picLocks noChangeAspect="1"/>
          </p:cNvPicPr>
          <p:nvPr/>
        </p:nvPicPr>
        <p:blipFill rotWithShape="1">
          <a:blip r:embed="rId7">
            <a:extLst>
              <a:ext uri="{28A0092B-C50C-407E-A947-70E740481C1C}">
                <a14:useLocalDpi xmlns:a14="http://schemas.microsoft.com/office/drawing/2010/main" val="0"/>
              </a:ext>
            </a:extLst>
          </a:blip>
          <a:srcRect l="6330" r="4657"/>
          <a:stretch/>
        </p:blipFill>
        <p:spPr>
          <a:xfrm>
            <a:off x="5034092" y="1862349"/>
            <a:ext cx="4109908" cy="9028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56"/>
                                        </p:tgtEl>
                                        <p:attrNameLst>
                                          <p:attrName>style.visibility</p:attrName>
                                        </p:attrNameLst>
                                      </p:cBhvr>
                                      <p:to>
                                        <p:strVal val="visible"/>
                                      </p:to>
                                    </p:set>
                                    <p:anim calcmode="lin" valueType="num">
                                      <p:cBhvr additive="base">
                                        <p:cTn id="7" dur="1000"/>
                                        <p:tgtEl>
                                          <p:spTgt spid="1656"/>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664"/>
                                        </p:tgtEl>
                                        <p:attrNameLst>
                                          <p:attrName>style.visibility</p:attrName>
                                        </p:attrNameLst>
                                      </p:cBhvr>
                                      <p:to>
                                        <p:strVal val="visible"/>
                                      </p:to>
                                    </p:set>
                                    <p:animEffect transition="in" filter="fade">
                                      <p:cBhvr>
                                        <p:cTn id="10" dur="1000"/>
                                        <p:tgtEl>
                                          <p:spTgt spid="16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Shape 1670"/>
          <p:cNvSpPr txBox="1">
            <a:spLocks noGrp="1"/>
          </p:cNvSpPr>
          <p:nvPr>
            <p:ph type="title"/>
          </p:nvPr>
        </p:nvSpPr>
        <p:spPr>
          <a:xfrm>
            <a:off x="297025" y="172635"/>
            <a:ext cx="8520600" cy="572700"/>
          </a:xfrm>
          <a:prstGeom prst="rect">
            <a:avLst/>
          </a:prstGeom>
        </p:spPr>
        <p:txBody>
          <a:bodyPr lIns="91425" tIns="91425" rIns="91425" bIns="91425" anchor="t" anchorCtr="0">
            <a:noAutofit/>
          </a:bodyPr>
          <a:lstStyle/>
          <a:p>
            <a:pPr lvl="0" algn="ctr" rtl="0">
              <a:spcBef>
                <a:spcPts val="0"/>
              </a:spcBef>
              <a:buNone/>
            </a:pPr>
            <a:r>
              <a:rPr lang="zh-CN" sz="2400" b="1" dirty="0"/>
              <a:t>Product Page</a:t>
            </a:r>
          </a:p>
        </p:txBody>
      </p:sp>
      <p:sp>
        <p:nvSpPr>
          <p:cNvPr id="1671" name="Shape 1671"/>
          <p:cNvSpPr txBox="1"/>
          <p:nvPr/>
        </p:nvSpPr>
        <p:spPr>
          <a:xfrm>
            <a:off x="311700" y="3966225"/>
            <a:ext cx="3189300" cy="626700"/>
          </a:xfrm>
          <a:prstGeom prst="rect">
            <a:avLst/>
          </a:prstGeom>
          <a:noFill/>
          <a:ln>
            <a:noFill/>
          </a:ln>
        </p:spPr>
        <p:txBody>
          <a:bodyPr lIns="91425" tIns="91425" rIns="91425" bIns="91425" anchor="ctr" anchorCtr="0">
            <a:noAutofit/>
          </a:bodyPr>
          <a:lstStyle/>
          <a:p>
            <a:pPr lvl="0" rtl="0">
              <a:spcBef>
                <a:spcPts val="0"/>
              </a:spcBef>
              <a:buNone/>
            </a:pPr>
            <a:r>
              <a:rPr lang="zh-CN" sz="1600" b="1" dirty="0">
                <a:solidFill>
                  <a:srgbClr val="FF0000"/>
                </a:solidFill>
              </a:rPr>
              <a:t>It will be too </a:t>
            </a:r>
            <a:r>
              <a:rPr lang="zh-CN" sz="1600" b="1" dirty="0" smtClean="0">
                <a:solidFill>
                  <a:srgbClr val="FF0000"/>
                </a:solidFill>
              </a:rPr>
              <a:t>bother</a:t>
            </a:r>
            <a:r>
              <a:rPr lang="en-US" altLang="zh-CN" sz="1600" b="1" dirty="0" smtClean="0">
                <a:solidFill>
                  <a:srgbClr val="FF0000"/>
                </a:solidFill>
              </a:rPr>
              <a:t>some</a:t>
            </a:r>
            <a:r>
              <a:rPr lang="zh-CN" sz="1600" b="1" dirty="0" smtClean="0">
                <a:solidFill>
                  <a:srgbClr val="FF0000"/>
                </a:solidFill>
              </a:rPr>
              <a:t> </a:t>
            </a:r>
            <a:r>
              <a:rPr lang="zh-CN" sz="1600" b="1" dirty="0">
                <a:solidFill>
                  <a:srgbClr val="FF0000"/>
                </a:solidFill>
              </a:rPr>
              <a:t>for users to change quantity only in cart.</a:t>
            </a:r>
          </a:p>
        </p:txBody>
      </p:sp>
      <p:pic>
        <p:nvPicPr>
          <p:cNvPr id="1672" name="Shape 1672"/>
          <p:cNvPicPr preferRelativeResize="0"/>
          <p:nvPr/>
        </p:nvPicPr>
        <p:blipFill>
          <a:blip r:embed="rId3">
            <a:alphaModFix/>
          </a:blip>
          <a:stretch>
            <a:fillRect/>
          </a:stretch>
        </p:blipFill>
        <p:spPr>
          <a:xfrm>
            <a:off x="311696" y="940775"/>
            <a:ext cx="4132350" cy="2384498"/>
          </a:xfrm>
          <a:prstGeom prst="rect">
            <a:avLst/>
          </a:prstGeom>
          <a:noFill/>
          <a:ln>
            <a:noFill/>
          </a:ln>
        </p:spPr>
      </p:pic>
      <p:pic>
        <p:nvPicPr>
          <p:cNvPr id="1673" name="Shape 1673"/>
          <p:cNvPicPr preferRelativeResize="0"/>
          <p:nvPr/>
        </p:nvPicPr>
        <p:blipFill>
          <a:blip r:embed="rId4">
            <a:alphaModFix/>
          </a:blip>
          <a:stretch>
            <a:fillRect/>
          </a:stretch>
        </p:blipFill>
        <p:spPr>
          <a:xfrm>
            <a:off x="4557325" y="1017720"/>
            <a:ext cx="4472150" cy="2137350"/>
          </a:xfrm>
          <a:prstGeom prst="rect">
            <a:avLst/>
          </a:prstGeom>
          <a:noFill/>
          <a:ln>
            <a:noFill/>
          </a:ln>
        </p:spPr>
      </p:pic>
      <p:sp>
        <p:nvSpPr>
          <p:cNvPr id="1674" name="Shape 1674"/>
          <p:cNvSpPr/>
          <p:nvPr/>
        </p:nvSpPr>
        <p:spPr>
          <a:xfrm rot="-8395064" flipH="1">
            <a:off x="1794997" y="1946034"/>
            <a:ext cx="222709" cy="1986324"/>
          </a:xfrm>
          <a:custGeom>
            <a:avLst/>
            <a:gdLst/>
            <a:ahLst/>
            <a:cxnLst/>
            <a:rect l="0" t="0" r="0" b="0"/>
            <a:pathLst>
              <a:path w="120000" h="120000" extrusionOk="0">
                <a:moveTo>
                  <a:pt x="15652" y="0"/>
                </a:moveTo>
                <a:lnTo>
                  <a:pt x="120000" y="55384"/>
                </a:lnTo>
                <a:lnTo>
                  <a:pt x="0" y="78461"/>
                </a:lnTo>
                <a:lnTo>
                  <a:pt x="83478" y="120000"/>
                </a:lnTo>
              </a:path>
            </a:pathLst>
          </a:custGeom>
          <a:noFill/>
          <a:ln w="38100"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pic>
        <p:nvPicPr>
          <p:cNvPr id="1675" name="Shape 1675"/>
          <p:cNvPicPr preferRelativeResize="0"/>
          <p:nvPr/>
        </p:nvPicPr>
        <p:blipFill>
          <a:blip r:embed="rId5">
            <a:alphaModFix/>
          </a:blip>
          <a:stretch>
            <a:fillRect/>
          </a:stretch>
        </p:blipFill>
        <p:spPr>
          <a:xfrm>
            <a:off x="2920722" y="2480200"/>
            <a:ext cx="1693100" cy="674874"/>
          </a:xfrm>
          <a:prstGeom prst="rect">
            <a:avLst/>
          </a:prstGeom>
          <a:noFill/>
          <a:ln>
            <a:noFill/>
          </a:ln>
        </p:spPr>
      </p:pic>
      <p:sp>
        <p:nvSpPr>
          <p:cNvPr id="1676" name="Shape 1676"/>
          <p:cNvSpPr/>
          <p:nvPr/>
        </p:nvSpPr>
        <p:spPr>
          <a:xfrm>
            <a:off x="5469250" y="3884775"/>
            <a:ext cx="1593900" cy="486900"/>
          </a:xfrm>
          <a:prstGeom prst="wedgeRectCallout">
            <a:avLst>
              <a:gd name="adj1" fmla="val 82940"/>
              <a:gd name="adj2" fmla="val -361696"/>
            </a:avLst>
          </a:prstGeom>
          <a:solidFill>
            <a:schemeClr val="lt2"/>
          </a:solidFill>
          <a:ln w="9525" cap="flat" cmpd="sng">
            <a:solidFill>
              <a:srgbClr val="0000FF"/>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zh-CN" b="1">
                <a:solidFill>
                  <a:srgbClr val="0000FF"/>
                </a:solidFill>
              </a:rPr>
              <a:t>Add a selection box</a:t>
            </a:r>
          </a:p>
        </p:txBody>
      </p:sp>
      <p:pic>
        <p:nvPicPr>
          <p:cNvPr id="1677" name="Shape 1677"/>
          <p:cNvPicPr preferRelativeResize="0"/>
          <p:nvPr/>
        </p:nvPicPr>
        <p:blipFill>
          <a:blip r:embed="rId6">
            <a:alphaModFix/>
          </a:blip>
          <a:stretch>
            <a:fillRect/>
          </a:stretch>
        </p:blipFill>
        <p:spPr>
          <a:xfrm>
            <a:off x="5748187" y="386684"/>
            <a:ext cx="1522173" cy="23910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73"/>
                                        </p:tgtEl>
                                        <p:attrNameLst>
                                          <p:attrName>style.visibility</p:attrName>
                                        </p:attrNameLst>
                                      </p:cBhvr>
                                      <p:to>
                                        <p:strVal val="visible"/>
                                      </p:to>
                                    </p:set>
                                    <p:anim calcmode="lin" valueType="num">
                                      <p:cBhvr additive="base">
                                        <p:cTn id="7" dur="1000"/>
                                        <p:tgtEl>
                                          <p:spTgt spid="1673"/>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675"/>
                                        </p:tgtEl>
                                        <p:attrNameLst>
                                          <p:attrName>style.visibility</p:attrName>
                                        </p:attrNameLst>
                                      </p:cBhvr>
                                      <p:to>
                                        <p:strVal val="visible"/>
                                      </p:to>
                                    </p:set>
                                    <p:animEffect transition="in" filter="fade">
                                      <p:cBhvr>
                                        <p:cTn id="10" dur="1000"/>
                                        <p:tgtEl>
                                          <p:spTgt spid="1675"/>
                                        </p:tgtEl>
                                      </p:cBhvr>
                                    </p:animEffect>
                                  </p:childTnLst>
                                </p:cTn>
                              </p:par>
                              <p:par>
                                <p:cTn id="11" presetID="10" presetClass="entr" presetSubtype="0" fill="hold" nodeType="withEffect">
                                  <p:stCondLst>
                                    <p:cond delay="0"/>
                                  </p:stCondLst>
                                  <p:childTnLst>
                                    <p:set>
                                      <p:cBhvr>
                                        <p:cTn id="12" dur="1" fill="hold">
                                          <p:stCondLst>
                                            <p:cond delay="0"/>
                                          </p:stCondLst>
                                        </p:cTn>
                                        <p:tgtEl>
                                          <p:spTgt spid="1676"/>
                                        </p:tgtEl>
                                        <p:attrNameLst>
                                          <p:attrName>style.visibility</p:attrName>
                                        </p:attrNameLst>
                                      </p:cBhvr>
                                      <p:to>
                                        <p:strVal val="visible"/>
                                      </p:to>
                                    </p:set>
                                    <p:animEffect transition="in" filter="fade">
                                      <p:cBhvr>
                                        <p:cTn id="13" dur="1000"/>
                                        <p:tgtEl>
                                          <p:spTgt spid="16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81"/>
        <p:cNvGrpSpPr/>
        <p:nvPr/>
      </p:nvGrpSpPr>
      <p:grpSpPr>
        <a:xfrm>
          <a:off x="0" y="0"/>
          <a:ext cx="0" cy="0"/>
          <a:chOff x="0" y="0"/>
          <a:chExt cx="0" cy="0"/>
        </a:xfrm>
      </p:grpSpPr>
      <p:sp>
        <p:nvSpPr>
          <p:cNvPr id="1682" name="Shape 1682"/>
          <p:cNvSpPr txBox="1">
            <a:spLocks noGrp="1"/>
          </p:cNvSpPr>
          <p:nvPr>
            <p:ph type="title"/>
          </p:nvPr>
        </p:nvSpPr>
        <p:spPr>
          <a:xfrm>
            <a:off x="5785" y="143549"/>
            <a:ext cx="8520600" cy="572700"/>
          </a:xfrm>
          <a:prstGeom prst="rect">
            <a:avLst/>
          </a:prstGeom>
        </p:spPr>
        <p:txBody>
          <a:bodyPr lIns="91425" tIns="91425" rIns="91425" bIns="91425" anchor="t" anchorCtr="0">
            <a:noAutofit/>
          </a:bodyPr>
          <a:lstStyle/>
          <a:p>
            <a:pPr lvl="0" algn="ctr" rtl="0">
              <a:spcBef>
                <a:spcPts val="0"/>
              </a:spcBef>
              <a:buClr>
                <a:srgbClr val="000000"/>
              </a:buClr>
              <a:buSzPct val="68750"/>
              <a:buFont typeface="Arial"/>
              <a:buNone/>
            </a:pPr>
            <a:r>
              <a:rPr lang="zh-CN" sz="2400" b="1" dirty="0"/>
              <a:t>Product Page</a:t>
            </a:r>
          </a:p>
          <a:p>
            <a:pPr lvl="0" algn="ctr" rtl="0">
              <a:spcBef>
                <a:spcPts val="0"/>
              </a:spcBef>
              <a:buNone/>
            </a:pPr>
            <a:endParaRPr sz="2400" dirty="0"/>
          </a:p>
        </p:txBody>
      </p:sp>
      <p:sp>
        <p:nvSpPr>
          <p:cNvPr id="1683" name="Shape 1683"/>
          <p:cNvSpPr/>
          <p:nvPr/>
        </p:nvSpPr>
        <p:spPr>
          <a:xfrm rot="-8395064" flipH="1">
            <a:off x="1794997" y="1946034"/>
            <a:ext cx="222709" cy="1986324"/>
          </a:xfrm>
          <a:custGeom>
            <a:avLst/>
            <a:gdLst/>
            <a:ahLst/>
            <a:cxnLst/>
            <a:rect l="0" t="0" r="0" b="0"/>
            <a:pathLst>
              <a:path w="120000" h="120000" extrusionOk="0">
                <a:moveTo>
                  <a:pt x="15652" y="0"/>
                </a:moveTo>
                <a:lnTo>
                  <a:pt x="120000" y="55384"/>
                </a:lnTo>
                <a:lnTo>
                  <a:pt x="0" y="78461"/>
                </a:lnTo>
                <a:lnTo>
                  <a:pt x="83478" y="120000"/>
                </a:lnTo>
              </a:path>
            </a:pathLst>
          </a:custGeom>
          <a:noFill/>
          <a:ln w="38100"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pic>
        <p:nvPicPr>
          <p:cNvPr id="1684" name="Shape 1684"/>
          <p:cNvPicPr preferRelativeResize="0"/>
          <p:nvPr/>
        </p:nvPicPr>
        <p:blipFill>
          <a:blip r:embed="rId3">
            <a:alphaModFix/>
          </a:blip>
          <a:stretch>
            <a:fillRect/>
          </a:stretch>
        </p:blipFill>
        <p:spPr>
          <a:xfrm>
            <a:off x="311700" y="960762"/>
            <a:ext cx="3105299" cy="3221974"/>
          </a:xfrm>
          <a:prstGeom prst="rect">
            <a:avLst/>
          </a:prstGeom>
          <a:noFill/>
          <a:ln>
            <a:noFill/>
          </a:ln>
        </p:spPr>
      </p:pic>
      <p:pic>
        <p:nvPicPr>
          <p:cNvPr id="1685" name="Shape 1685"/>
          <p:cNvPicPr preferRelativeResize="0"/>
          <p:nvPr/>
        </p:nvPicPr>
        <p:blipFill>
          <a:blip r:embed="rId4">
            <a:alphaModFix/>
          </a:blip>
          <a:stretch>
            <a:fillRect/>
          </a:stretch>
        </p:blipFill>
        <p:spPr>
          <a:xfrm>
            <a:off x="3615524" y="1957200"/>
            <a:ext cx="1109176" cy="674849"/>
          </a:xfrm>
          <a:prstGeom prst="rect">
            <a:avLst/>
          </a:prstGeom>
          <a:noFill/>
          <a:ln>
            <a:noFill/>
          </a:ln>
        </p:spPr>
      </p:pic>
      <p:sp>
        <p:nvSpPr>
          <p:cNvPr id="1686" name="Shape 1686"/>
          <p:cNvSpPr txBox="1"/>
          <p:nvPr/>
        </p:nvSpPr>
        <p:spPr>
          <a:xfrm>
            <a:off x="120750" y="4445700"/>
            <a:ext cx="3494700" cy="486900"/>
          </a:xfrm>
          <a:prstGeom prst="rect">
            <a:avLst/>
          </a:prstGeom>
          <a:noFill/>
          <a:ln>
            <a:noFill/>
          </a:ln>
        </p:spPr>
        <p:txBody>
          <a:bodyPr lIns="91425" tIns="91425" rIns="91425" bIns="91425" anchor="ctr" anchorCtr="0">
            <a:noAutofit/>
          </a:bodyPr>
          <a:lstStyle/>
          <a:p>
            <a:pPr lvl="0" rtl="0">
              <a:spcBef>
                <a:spcPts val="0"/>
              </a:spcBef>
              <a:buNone/>
            </a:pPr>
            <a:r>
              <a:rPr lang="zh-CN" sz="1800" b="1">
                <a:solidFill>
                  <a:srgbClr val="FF0000"/>
                </a:solidFill>
              </a:rPr>
              <a:t>Users can not see reviews from other customers, and they can only input review.</a:t>
            </a:r>
          </a:p>
        </p:txBody>
      </p:sp>
      <p:sp>
        <p:nvSpPr>
          <p:cNvPr id="1687" name="Shape 1687"/>
          <p:cNvSpPr/>
          <p:nvPr/>
        </p:nvSpPr>
        <p:spPr>
          <a:xfrm rot="-9938727" flipH="1">
            <a:off x="522048" y="3552007"/>
            <a:ext cx="222651" cy="810928"/>
          </a:xfrm>
          <a:custGeom>
            <a:avLst/>
            <a:gdLst/>
            <a:ahLst/>
            <a:cxnLst/>
            <a:rect l="0" t="0" r="0" b="0"/>
            <a:pathLst>
              <a:path w="120000" h="120000" extrusionOk="0">
                <a:moveTo>
                  <a:pt x="15652" y="0"/>
                </a:moveTo>
                <a:lnTo>
                  <a:pt x="120000" y="55384"/>
                </a:lnTo>
                <a:lnTo>
                  <a:pt x="0" y="78461"/>
                </a:lnTo>
                <a:lnTo>
                  <a:pt x="83478" y="120000"/>
                </a:lnTo>
              </a:path>
            </a:pathLst>
          </a:custGeom>
          <a:noFill/>
          <a:ln w="38100" cap="flat" cmpd="sng">
            <a:solidFill>
              <a:srgbClr val="FF0000"/>
            </a:solidFill>
            <a:prstDash val="solid"/>
            <a:miter/>
            <a:headEnd type="none" w="med" len="med"/>
            <a:tailEnd type="none" w="med" len="med"/>
          </a:ln>
        </p:spPr>
        <p:txBody>
          <a:bodyPr lIns="91425" tIns="45700" rIns="91425" bIns="45700" anchor="t" anchorCtr="0">
            <a:noAutofit/>
          </a:bodyPr>
          <a:lstStyle/>
          <a:p>
            <a:pPr marL="0" marR="0" lvl="0" indent="0" algn="l" rtl="0">
              <a:spcBef>
                <a:spcPts val="0"/>
              </a:spcBef>
              <a:buNone/>
            </a:pPr>
            <a:endParaRPr sz="1800">
              <a:solidFill>
                <a:srgbClr val="000000"/>
              </a:solidFill>
              <a:latin typeface="Calibri"/>
              <a:ea typeface="Calibri"/>
              <a:cs typeface="Calibri"/>
              <a:sym typeface="Calibri"/>
            </a:endParaRPr>
          </a:p>
        </p:txBody>
      </p:sp>
      <p:pic>
        <p:nvPicPr>
          <p:cNvPr id="1688" name="Shape 1688"/>
          <p:cNvPicPr preferRelativeResize="0"/>
          <p:nvPr/>
        </p:nvPicPr>
        <p:blipFill>
          <a:blip r:embed="rId5">
            <a:alphaModFix/>
          </a:blip>
          <a:stretch>
            <a:fillRect/>
          </a:stretch>
        </p:blipFill>
        <p:spPr>
          <a:xfrm>
            <a:off x="4923225" y="960762"/>
            <a:ext cx="3302524" cy="3682213"/>
          </a:xfrm>
          <a:prstGeom prst="rect">
            <a:avLst/>
          </a:prstGeom>
          <a:noFill/>
          <a:ln>
            <a:noFill/>
          </a:ln>
        </p:spPr>
      </p:pic>
      <p:pic>
        <p:nvPicPr>
          <p:cNvPr id="1689" name="Shape 1689"/>
          <p:cNvPicPr preferRelativeResize="0"/>
          <p:nvPr/>
        </p:nvPicPr>
        <p:blipFill>
          <a:blip r:embed="rId6">
            <a:alphaModFix/>
          </a:blip>
          <a:stretch>
            <a:fillRect/>
          </a:stretch>
        </p:blipFill>
        <p:spPr>
          <a:xfrm>
            <a:off x="5428947" y="291430"/>
            <a:ext cx="1579879" cy="2769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85"/>
                                        </p:tgtEl>
                                        <p:attrNameLst>
                                          <p:attrName>style.visibility</p:attrName>
                                        </p:attrNameLst>
                                      </p:cBhvr>
                                      <p:to>
                                        <p:strVal val="visible"/>
                                      </p:to>
                                    </p:set>
                                    <p:anim calcmode="lin" valueType="num">
                                      <p:cBhvr additive="base">
                                        <p:cTn id="7" dur="1000"/>
                                        <p:tgtEl>
                                          <p:spTgt spid="1685"/>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1688"/>
                                        </p:tgtEl>
                                        <p:attrNameLst>
                                          <p:attrName>style.visibility</p:attrName>
                                        </p:attrNameLst>
                                      </p:cBhvr>
                                      <p:to>
                                        <p:strVal val="visible"/>
                                      </p:to>
                                    </p:set>
                                    <p:animEffect transition="in" filter="fade">
                                      <p:cBhvr>
                                        <p:cTn id="10" dur="1000"/>
                                        <p:tgtEl>
                                          <p:spTgt spid="16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6"/>
        <p:cNvGrpSpPr/>
        <p:nvPr/>
      </p:nvGrpSpPr>
      <p:grpSpPr>
        <a:xfrm>
          <a:off x="0" y="0"/>
          <a:ext cx="0" cy="0"/>
          <a:chOff x="0" y="0"/>
          <a:chExt cx="0" cy="0"/>
        </a:xfrm>
      </p:grpSpPr>
      <p:sp>
        <p:nvSpPr>
          <p:cNvPr id="1717" name="Shape 1717"/>
          <p:cNvSpPr txBox="1">
            <a:spLocks noGrp="1"/>
          </p:cNvSpPr>
          <p:nvPr>
            <p:ph type="ctrTitle"/>
          </p:nvPr>
        </p:nvSpPr>
        <p:spPr>
          <a:xfrm>
            <a:off x="2743200" y="1735750"/>
            <a:ext cx="5638800" cy="1159800"/>
          </a:xfrm>
          <a:prstGeom prst="rect">
            <a:avLst/>
          </a:prstGeom>
        </p:spPr>
        <p:txBody>
          <a:bodyPr lIns="91425" tIns="91425" rIns="91425" bIns="91425" anchor="b" anchorCtr="0">
            <a:noAutofit/>
          </a:bodyPr>
          <a:lstStyle/>
          <a:p>
            <a:pPr lvl="0" rtl="0">
              <a:spcBef>
                <a:spcPts val="0"/>
              </a:spcBef>
              <a:buNone/>
            </a:pPr>
            <a:r>
              <a:rPr lang="zh-CN" b="1"/>
              <a:t>User Feedback</a:t>
            </a:r>
          </a:p>
        </p:txBody>
      </p:sp>
      <p:sp>
        <p:nvSpPr>
          <p:cNvPr id="1718" name="Shape 1718"/>
          <p:cNvSpPr txBox="1">
            <a:spLocks noGrp="1"/>
          </p:cNvSpPr>
          <p:nvPr>
            <p:ph type="subTitle" idx="1"/>
          </p:nvPr>
        </p:nvSpPr>
        <p:spPr>
          <a:xfrm>
            <a:off x="2743200" y="2821004"/>
            <a:ext cx="5696100" cy="784800"/>
          </a:xfrm>
          <a:prstGeom prst="rect">
            <a:avLst/>
          </a:prstGeom>
        </p:spPr>
        <p:txBody>
          <a:bodyPr lIns="91425" tIns="91425" rIns="91425" bIns="91425" anchor="t" anchorCtr="0">
            <a:noAutofit/>
          </a:bodyPr>
          <a:lstStyle/>
          <a:p>
            <a:pPr lvl="0" rtl="0">
              <a:spcBef>
                <a:spcPts val="0"/>
              </a:spcBef>
              <a:buClr>
                <a:schemeClr val="dk1"/>
              </a:buClr>
              <a:buSzPct val="78571"/>
              <a:buFont typeface="Arial"/>
              <a:buNone/>
            </a:pPr>
            <a:r>
              <a:rPr lang="zh-CN" b="1">
                <a:latin typeface="Arial"/>
                <a:ea typeface="Arial"/>
                <a:cs typeface="Arial"/>
                <a:sym typeface="Arial"/>
              </a:rPr>
              <a:t>changes made according to two users’ feedback</a:t>
            </a:r>
          </a:p>
        </p:txBody>
      </p:sp>
      <p:sp>
        <p:nvSpPr>
          <p:cNvPr id="1719" name="Shape 1719"/>
          <p:cNvSpPr txBox="1"/>
          <p:nvPr/>
        </p:nvSpPr>
        <p:spPr>
          <a:xfrm>
            <a:off x="409575" y="1676400"/>
            <a:ext cx="2067000" cy="1771800"/>
          </a:xfrm>
          <a:prstGeom prst="rect">
            <a:avLst/>
          </a:prstGeom>
          <a:noFill/>
          <a:ln>
            <a:noFill/>
          </a:ln>
        </p:spPr>
        <p:txBody>
          <a:bodyPr lIns="91425" tIns="91425" rIns="91425" bIns="91425" anchor="ctr" anchorCtr="0">
            <a:noAutofit/>
          </a:bodyPr>
          <a:lstStyle/>
          <a:p>
            <a:pPr lvl="0" algn="ctr" rtl="0">
              <a:spcBef>
                <a:spcPts val="0"/>
              </a:spcBef>
              <a:buNone/>
            </a:pPr>
            <a:r>
              <a:rPr lang="zh-CN" sz="4800" b="1">
                <a:solidFill>
                  <a:srgbClr val="FFFFFF"/>
                </a:solidFill>
                <a:latin typeface="Nixie One"/>
                <a:ea typeface="Nixie One"/>
                <a:cs typeface="Nixie One"/>
                <a:sym typeface="Nixie One"/>
              </a:rPr>
              <a:t>3</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imple-dark-2">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mogen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TotalTime>
  <Words>545</Words>
  <Application>Microsoft Macintosh PowerPoint</Application>
  <PresentationFormat>On-screen Show (16:9)</PresentationFormat>
  <Paragraphs>78</Paragraphs>
  <Slides>17</Slides>
  <Notes>17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Calibri</vt:lpstr>
      <vt:lpstr>Muli</vt:lpstr>
      <vt:lpstr>Nixie One</vt:lpstr>
      <vt:lpstr>Times New Roman</vt:lpstr>
      <vt:lpstr>宋体</vt:lpstr>
      <vt:lpstr>Arial</vt:lpstr>
      <vt:lpstr>simple-dark-2</vt:lpstr>
      <vt:lpstr>Imogen template</vt:lpstr>
      <vt:lpstr>Online Pharmacy  User Interface Design and Testing</vt:lpstr>
      <vt:lpstr>PowerPoint Presentation</vt:lpstr>
      <vt:lpstr>Prototype Show time</vt:lpstr>
      <vt:lpstr>PowerPoint Presentation</vt:lpstr>
      <vt:lpstr>Expert Feedback</vt:lpstr>
      <vt:lpstr>Home Page</vt:lpstr>
      <vt:lpstr>Product Page</vt:lpstr>
      <vt:lpstr>Product Page </vt:lpstr>
      <vt:lpstr>User Feedback</vt:lpstr>
      <vt:lpstr>PowerPoint Presentation</vt:lpstr>
      <vt:lpstr>Category Page </vt:lpstr>
      <vt:lpstr>Product Page</vt:lpstr>
      <vt:lpstr>Category Page</vt:lpstr>
      <vt:lpstr>Category Page</vt:lpstr>
      <vt:lpstr>Summary</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Pharmacy  User Interface Design and Testing</dc:title>
  <cp:lastModifiedBy>Nancy Misty</cp:lastModifiedBy>
  <cp:revision>72</cp:revision>
  <dcterms:modified xsi:type="dcterms:W3CDTF">2016-11-02T04:40:12Z</dcterms:modified>
</cp:coreProperties>
</file>